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40946-1C3D-43CA-8093-945D864F7302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80172-618E-4477-BA9D-3D2F782269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70DA5-5819-451C-A605-54AE23547822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E3DF3-930F-4CD7-B95E-71A0CE232F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695F7-0052-4BE6-84F0-F428D25ABFB4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F0EB-F762-45A9-B4BC-1EB003273F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7E05F-DD20-47C2-9A00-8C7AE84ADC61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870C0-C226-420A-A2A2-A45A420481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C13F3-1A89-45A5-B657-5E3F942BC4AD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BB155-3CC9-4689-8315-5606A499C3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E905A-EB88-4E35-A37A-36C83663D9AC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05295-6FEB-427A-BDCB-F06AFBD03B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BF0C3-752D-44E6-942F-EB628FDE2A07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E1BC9-8B6B-4316-8F1B-05A172E46C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9325B-BB13-4C0C-AF61-2D5CF96795E8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0759-455D-4DC5-B6EF-7EA681C091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CC38D-E594-4B36-8EEC-D5BD2D6A6CA9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4E25F-C21B-45D3-84B2-72A227FB64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9D9C8-EA70-45C2-81D6-920AF3F73D23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106FD-442B-43EF-8000-08D2F2615C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1630C-80C5-44A9-B699-493DEBE165BC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48B7-BC6F-4C6D-8E97-29C7D5E607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977BED-D686-4BCF-B5AF-9A4E5740FE3C}" type="datetimeFigureOut">
              <a:rPr lang="zh-CN" altLang="en-US"/>
              <a:pPr>
                <a:defRPr/>
              </a:pPr>
              <a:t>2010/10/3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9FAE8BE-8416-46CF-A734-90B60AC535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2052" name="图片 4" descr="The Starry Nigh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357313"/>
            <a:ext cx="7786687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14348" y="0"/>
            <a:ext cx="8072494" cy="1508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</a:rPr>
              <a:t>The Starry </a:t>
            </a:r>
            <a:r>
              <a:rPr lang="en-US" altLang="zh-C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</a:rPr>
              <a:t>Night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</a:rPr>
              <a:t> </a:t>
            </a:r>
            <a:r>
              <a:rPr lang="en-US" altLang="zh-CN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</a:rPr>
              <a:t>                  </a:t>
            </a:r>
            <a:r>
              <a:rPr lang="en-US" altLang="zh-CN" sz="4400" dirty="0">
                <a:latin typeface="+mn-lt"/>
                <a:ea typeface="+mn-ea"/>
              </a:rPr>
              <a:t>painted by Van Gogh</a:t>
            </a:r>
            <a:endParaRPr lang="zh-CN" altLang="en-US" sz="4400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>
                <a:solidFill>
                  <a:srgbClr val="FF0000"/>
                </a:solidFill>
              </a:rPr>
              <a:t>Popeye the Sailorman</a:t>
            </a:r>
            <a:endParaRPr lang="zh-CN" altLang="en-US" b="1" smtClean="0">
              <a:solidFill>
                <a:srgbClr val="FF0000"/>
              </a:solidFill>
            </a:endParaRPr>
          </a:p>
        </p:txBody>
      </p:sp>
      <p:pic>
        <p:nvPicPr>
          <p:cNvPr id="3075" name="内容占位符 3" descr="大力水手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428750"/>
            <a:ext cx="8215312" cy="4676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4100" name="图片 3" descr="cak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642938"/>
            <a:ext cx="6351587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5123" name="内容占位符 3" descr="Shangha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0"/>
            <a:ext cx="707231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6147" name="内容占位符 3" descr="Shanghai pudong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3000375"/>
          </a:xfrm>
        </p:spPr>
      </p:pic>
      <p:pic>
        <p:nvPicPr>
          <p:cNvPr id="6148" name="图片 4" descr="shanghai pudong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500"/>
            <a:ext cx="542925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图片 5" descr="Shangha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38" y="2857500"/>
            <a:ext cx="3929062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3571875" y="428625"/>
            <a:ext cx="49291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5400" b="1">
                <a:solidFill>
                  <a:srgbClr val="00B0F0"/>
                </a:solidFill>
                <a:latin typeface="Calibri" pitchFamily="34" charset="0"/>
              </a:rPr>
              <a:t>Shanghai</a:t>
            </a:r>
            <a:endParaRPr lang="zh-CN" altLang="en-US" sz="5400" b="1">
              <a:solidFill>
                <a:srgbClr val="00B0F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0070C0"/>
                </a:solidFill>
              </a:rPr>
              <a:t>Everything will turn into its opposite if pushed too </a:t>
            </a:r>
            <a:r>
              <a:rPr lang="en-US" b="1" dirty="0" smtClean="0">
                <a:solidFill>
                  <a:srgbClr val="0070C0"/>
                </a:solidFill>
              </a:rPr>
              <a:t>far.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pic>
        <p:nvPicPr>
          <p:cNvPr id="7171" name="内容占位符 3" descr="taij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43063"/>
            <a:ext cx="9144000" cy="5214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4" descr="The Starry Nigh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00438"/>
            <a:ext cx="9144000" cy="335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内容占位符 3" descr="taij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371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23</Words>
  <Application>Microsoft Office PowerPoint</Application>
  <PresentationFormat>全屏显示(4:3)</PresentationFormat>
  <Paragraphs>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Calibri</vt:lpstr>
      <vt:lpstr>宋体</vt:lpstr>
      <vt:lpstr>Arial</vt:lpstr>
      <vt:lpstr>Office 主题</vt:lpstr>
      <vt:lpstr>幻灯片 1</vt:lpstr>
      <vt:lpstr>Popeye the Sailorman</vt:lpstr>
      <vt:lpstr>幻灯片 3</vt:lpstr>
      <vt:lpstr>幻灯片 4</vt:lpstr>
      <vt:lpstr>幻灯片 5</vt:lpstr>
      <vt:lpstr>Everything will turn into its opposite if pushed too far.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snow</dc:creator>
  <cp:lastModifiedBy>snow</cp:lastModifiedBy>
  <cp:revision>2</cp:revision>
  <dcterms:created xsi:type="dcterms:W3CDTF">2010-10-03T18:57:53Z</dcterms:created>
  <dcterms:modified xsi:type="dcterms:W3CDTF">2010-10-04T03:17:36Z</dcterms:modified>
</cp:coreProperties>
</file>