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theme/theme8.xml" ContentType="application/vnd.openxmlformats-officedocument.theme+xml"/>
  <Override PartName="/ppt/slideLayouts/slideLayout48.xml" ContentType="application/vnd.openxmlformats-officedocument.presentationml.slideLayout+xml"/>
  <Override PartName="/ppt/theme/theme9.xml" ContentType="application/vnd.openxmlformats-officedocument.theme+xml"/>
  <Override PartName="/ppt/slideLayouts/slideLayout49.xml" ContentType="application/vnd.openxmlformats-officedocument.presentationml.slideLayout+xml"/>
  <Override PartName="/ppt/theme/theme10.xml" ContentType="application/vnd.openxmlformats-officedocument.theme+xml"/>
  <Override PartName="/ppt/slideLayouts/slideLayout50.xml" ContentType="application/vnd.openxmlformats-officedocument.presentationml.slideLayout+xml"/>
  <Override PartName="/ppt/theme/theme11.xml" ContentType="application/vnd.openxmlformats-officedocument.theme+xml"/>
  <Override PartName="/ppt/slideLayouts/slideLayout51.xml" ContentType="application/vnd.openxmlformats-officedocument.presentationml.slideLayout+xml"/>
  <Override PartName="/ppt/theme/theme12.xml" ContentType="application/vnd.openxmlformats-officedocument.theme+xml"/>
  <Override PartName="/ppt/slideLayouts/slideLayout52.xml" ContentType="application/vnd.openxmlformats-officedocument.presentationml.slideLayout+xml"/>
  <Override PartName="/ppt/theme/theme13.xml" ContentType="application/vnd.openxmlformats-officedocument.theme+xml"/>
  <Override PartName="/ppt/slideLayouts/slideLayout53.xml" ContentType="application/vnd.openxmlformats-officedocument.presentationml.slideLayout+xml"/>
  <Override PartName="/ppt/theme/theme14.xml" ContentType="application/vnd.openxmlformats-officedocument.theme+xml"/>
  <Override PartName="/ppt/slideLayouts/slideLayout54.xml" ContentType="application/vnd.openxmlformats-officedocument.presentationml.slideLayout+xml"/>
  <Override PartName="/ppt/theme/theme15.xml" ContentType="application/vnd.openxmlformats-officedocument.theme+xml"/>
  <Override PartName="/ppt/slideLayouts/slideLayout55.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theme/theme29.xml" ContentType="application/vnd.openxmlformats-officedocument.theme+xml"/>
  <Override PartName="/ppt/theme/theme30.xml" ContentType="application/vnd.openxmlformats-officedocument.theme+xml"/>
  <Override PartName="/ppt/theme/theme31.xml" ContentType="application/vnd.openxmlformats-officedocument.theme+xml"/>
  <Override PartName="/ppt/theme/theme32.xml" ContentType="application/vnd.openxmlformats-officedocument.theme+xml"/>
  <Override PartName="/ppt/theme/theme33.xml" ContentType="application/vnd.openxmlformats-officedocument.theme+xml"/>
  <Override PartName="/ppt/theme/theme34.xml" ContentType="application/vnd.openxmlformats-officedocument.theme+xml"/>
  <Override PartName="/ppt/theme/theme35.xml" ContentType="application/vnd.openxmlformats-officedocument.theme+xml"/>
  <Override PartName="/ppt/theme/theme36.xml" ContentType="application/vnd.openxmlformats-officedocument.theme+xml"/>
  <Override PartName="/ppt/theme/theme37.xml" ContentType="application/vnd.openxmlformats-officedocument.theme+xml"/>
  <Override PartName="/ppt/theme/theme38.xml" ContentType="application/vnd.openxmlformats-officedocument.theme+xml"/>
  <Override PartName="/ppt/theme/theme39.xml" ContentType="application/vnd.openxmlformats-officedocument.theme+xml"/>
  <Override PartName="/ppt/theme/theme40.xml" ContentType="application/vnd.openxmlformats-officedocument.theme+xml"/>
  <Override PartName="/ppt/theme/theme41.xml" ContentType="application/vnd.openxmlformats-officedocument.theme+xml"/>
  <Override PartName="/ppt/theme/theme42.xml" ContentType="application/vnd.openxmlformats-officedocument.theme+xml"/>
  <Override PartName="/ppt/theme/theme43.xml" ContentType="application/vnd.openxmlformats-officedocument.theme+xml"/>
  <Override PartName="/ppt/theme/theme44.xml" ContentType="application/vnd.openxmlformats-officedocument.theme+xml"/>
  <Override PartName="/ppt/theme/theme45.xml" ContentType="application/vnd.openxmlformats-officedocument.theme+xml"/>
  <Override PartName="/ppt/theme/theme46.xml" ContentType="application/vnd.openxmlformats-officedocument.theme+xml"/>
  <Override PartName="/ppt/theme/theme47.xml" ContentType="application/vnd.openxmlformats-officedocument.theme+xml"/>
  <Override PartName="/ppt/theme/theme48.xml" ContentType="application/vnd.openxmlformats-officedocument.theme+xml"/>
  <Override PartName="/ppt/theme/theme49.xml" ContentType="application/vnd.openxmlformats-officedocument.theme+xml"/>
  <Override PartName="/ppt/theme/theme50.xml" ContentType="application/vnd.openxmlformats-officedocument.theme+xml"/>
  <Override PartName="/ppt/theme/theme51.xml" ContentType="application/vnd.openxmlformats-officedocument.theme+xml"/>
  <Override PartName="/ppt/theme/theme52.xml" ContentType="application/vnd.openxmlformats-officedocument.theme+xml"/>
  <Override PartName="/ppt/theme/theme53.xml" ContentType="application/vnd.openxmlformats-officedocument.theme+xml"/>
  <Override PartName="/ppt/theme/theme54.xml" ContentType="application/vnd.openxmlformats-officedocument.theme+xml"/>
  <Override PartName="/ppt/theme/theme55.xml" ContentType="application/vnd.openxmlformats-officedocument.theme+xml"/>
  <Override PartName="/ppt/theme/theme5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59.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6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61.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62.xml" ContentType="application/vnd.openxmlformats-officedocument.theme+xml"/>
  <Override PartName="/ppt/theme/theme6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heme/themeOverride3.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17" r:id="rId5"/>
    <p:sldMasterId id="2147483767" r:id="rId6"/>
    <p:sldMasterId id="2147483769" r:id="rId7"/>
    <p:sldMasterId id="2147483775" r:id="rId8"/>
    <p:sldMasterId id="2147483777" r:id="rId9"/>
    <p:sldMasterId id="2147483779" r:id="rId10"/>
    <p:sldMasterId id="2147483781" r:id="rId11"/>
    <p:sldMasterId id="2147483783" r:id="rId12"/>
    <p:sldMasterId id="2147483785" r:id="rId13"/>
    <p:sldMasterId id="2147483787" r:id="rId14"/>
    <p:sldMasterId id="2147483789" r:id="rId15"/>
    <p:sldMasterId id="2147483791" r:id="rId16"/>
    <p:sldMasterId id="2147483793" r:id="rId17"/>
    <p:sldMasterId id="2147483795" r:id="rId18"/>
    <p:sldMasterId id="2147483797" r:id="rId19"/>
    <p:sldMasterId id="2147483799" r:id="rId20"/>
    <p:sldMasterId id="2147483801" r:id="rId21"/>
    <p:sldMasterId id="2147483803" r:id="rId22"/>
    <p:sldMasterId id="2147483805" r:id="rId23"/>
    <p:sldMasterId id="2147483807" r:id="rId24"/>
    <p:sldMasterId id="2147483809" r:id="rId25"/>
    <p:sldMasterId id="2147483811" r:id="rId26"/>
    <p:sldMasterId id="2147483813" r:id="rId27"/>
    <p:sldMasterId id="2147483815" r:id="rId28"/>
    <p:sldMasterId id="2147483817" r:id="rId29"/>
    <p:sldMasterId id="2147483819" r:id="rId30"/>
    <p:sldMasterId id="2147483821" r:id="rId31"/>
    <p:sldMasterId id="2147483823" r:id="rId32"/>
    <p:sldMasterId id="2147483825" r:id="rId33"/>
    <p:sldMasterId id="2147483827" r:id="rId34"/>
    <p:sldMasterId id="2147483829" r:id="rId35"/>
    <p:sldMasterId id="2147483831" r:id="rId36"/>
    <p:sldMasterId id="2147483833" r:id="rId37"/>
    <p:sldMasterId id="2147483835" r:id="rId38"/>
    <p:sldMasterId id="2147483837" r:id="rId39"/>
    <p:sldMasterId id="2147483839" r:id="rId40"/>
    <p:sldMasterId id="2147483841" r:id="rId41"/>
    <p:sldMasterId id="2147483843" r:id="rId42"/>
    <p:sldMasterId id="2147483845" r:id="rId43"/>
    <p:sldMasterId id="2147483847" r:id="rId44"/>
    <p:sldMasterId id="2147483849" r:id="rId45"/>
    <p:sldMasterId id="2147483851" r:id="rId46"/>
    <p:sldMasterId id="2147483853" r:id="rId47"/>
    <p:sldMasterId id="2147483855" r:id="rId48"/>
    <p:sldMasterId id="2147483857" r:id="rId49"/>
    <p:sldMasterId id="2147483859" r:id="rId50"/>
    <p:sldMasterId id="2147483861" r:id="rId51"/>
    <p:sldMasterId id="2147483863" r:id="rId52"/>
    <p:sldMasterId id="2147483865" r:id="rId53"/>
    <p:sldMasterId id="2147483867" r:id="rId54"/>
    <p:sldMasterId id="2147483869" r:id="rId55"/>
    <p:sldMasterId id="2147483871" r:id="rId56"/>
    <p:sldMasterId id="2147483936" r:id="rId57"/>
    <p:sldMasterId id="2147484000" r:id="rId58"/>
    <p:sldMasterId id="2147484001" r:id="rId59"/>
    <p:sldMasterId id="2147484002" r:id="rId60"/>
    <p:sldMasterId id="2147484055" r:id="rId61"/>
    <p:sldMasterId id="2147484166" r:id="rId62"/>
  </p:sldMasterIdLst>
  <p:notesMasterIdLst>
    <p:notesMasterId r:id="rId116"/>
  </p:notesMasterIdLst>
  <p:sldIdLst>
    <p:sldId id="384" r:id="rId63"/>
    <p:sldId id="293" r:id="rId64"/>
    <p:sldId id="324" r:id="rId65"/>
    <p:sldId id="607" r:id="rId66"/>
    <p:sldId id="608" r:id="rId67"/>
    <p:sldId id="294" r:id="rId68"/>
    <p:sldId id="295" r:id="rId69"/>
    <p:sldId id="296" r:id="rId70"/>
    <p:sldId id="382" r:id="rId71"/>
    <p:sldId id="508" r:id="rId72"/>
    <p:sldId id="615" r:id="rId73"/>
    <p:sldId id="631" r:id="rId74"/>
    <p:sldId id="616" r:id="rId75"/>
    <p:sldId id="632" r:id="rId76"/>
    <p:sldId id="619" r:id="rId77"/>
    <p:sldId id="620" r:id="rId78"/>
    <p:sldId id="621" r:id="rId79"/>
    <p:sldId id="622" r:id="rId80"/>
    <p:sldId id="623" r:id="rId81"/>
    <p:sldId id="624" r:id="rId82"/>
    <p:sldId id="625" r:id="rId83"/>
    <p:sldId id="383" r:id="rId84"/>
    <p:sldId id="299" r:id="rId85"/>
    <p:sldId id="626" r:id="rId86"/>
    <p:sldId id="627" r:id="rId87"/>
    <p:sldId id="503" r:id="rId88"/>
    <p:sldId id="504" r:id="rId89"/>
    <p:sldId id="505" r:id="rId90"/>
    <p:sldId id="506" r:id="rId91"/>
    <p:sldId id="551" r:id="rId92"/>
    <p:sldId id="552" r:id="rId93"/>
    <p:sldId id="553" r:id="rId94"/>
    <p:sldId id="554" r:id="rId95"/>
    <p:sldId id="555" r:id="rId96"/>
    <p:sldId id="556" r:id="rId97"/>
    <p:sldId id="557" r:id="rId98"/>
    <p:sldId id="558" r:id="rId99"/>
    <p:sldId id="559" r:id="rId100"/>
    <p:sldId id="301" r:id="rId101"/>
    <p:sldId id="609" r:id="rId102"/>
    <p:sldId id="612" r:id="rId103"/>
    <p:sldId id="611" r:id="rId104"/>
    <p:sldId id="613" r:id="rId105"/>
    <p:sldId id="614" r:id="rId106"/>
    <p:sldId id="310" r:id="rId107"/>
    <p:sldId id="300" r:id="rId108"/>
    <p:sldId id="628" r:id="rId109"/>
    <p:sldId id="629" r:id="rId110"/>
    <p:sldId id="630" r:id="rId111"/>
    <p:sldId id="302" r:id="rId112"/>
    <p:sldId id="633" r:id="rId113"/>
    <p:sldId id="634" r:id="rId114"/>
    <p:sldId id="305" r:id="rId115"/>
  </p:sldIdLst>
  <p:sldSz cx="9144000" cy="6858000" type="screen4x3"/>
  <p:notesSz cx="6858000" cy="9144000"/>
  <p:defaultTextStyle>
    <a:defPPr>
      <a:defRPr lang="en-US"/>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4540C"/>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95" d="100"/>
          <a:sy n="95" d="100"/>
        </p:scale>
        <p:origin x="-96" y="-150"/>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presProps" Target="presProps.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 Target="slides/slide1.xml"/><Relationship Id="rId68" Type="http://schemas.openxmlformats.org/officeDocument/2006/relationships/slide" Target="slides/slide6.xml"/><Relationship Id="rId84" Type="http://schemas.openxmlformats.org/officeDocument/2006/relationships/slide" Target="slides/slide22.xml"/><Relationship Id="rId89" Type="http://schemas.openxmlformats.org/officeDocument/2006/relationships/slide" Target="slides/slide27.xml"/><Relationship Id="rId112" Type="http://schemas.openxmlformats.org/officeDocument/2006/relationships/slide" Target="slides/slide50.xml"/><Relationship Id="rId16" Type="http://schemas.openxmlformats.org/officeDocument/2006/relationships/slideMaster" Target="slideMasters/slideMaster16.xml"/><Relationship Id="rId107" Type="http://schemas.openxmlformats.org/officeDocument/2006/relationships/slide" Target="slides/slide45.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 Target="slides/slide12.xml"/><Relationship Id="rId79" Type="http://schemas.openxmlformats.org/officeDocument/2006/relationships/slide" Target="slides/slide17.xml"/><Relationship Id="rId102" Type="http://schemas.openxmlformats.org/officeDocument/2006/relationships/slide" Target="slides/slide40.xml"/><Relationship Id="rId5" Type="http://schemas.openxmlformats.org/officeDocument/2006/relationships/slideMaster" Target="slideMasters/slideMaster5.xml"/><Relationship Id="rId90" Type="http://schemas.openxmlformats.org/officeDocument/2006/relationships/slide" Target="slides/slide28.xml"/><Relationship Id="rId95" Type="http://schemas.openxmlformats.org/officeDocument/2006/relationships/slide" Target="slides/slide33.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 Target="slides/slide2.xml"/><Relationship Id="rId69" Type="http://schemas.openxmlformats.org/officeDocument/2006/relationships/slide" Target="slides/slide7.xml"/><Relationship Id="rId113" Type="http://schemas.openxmlformats.org/officeDocument/2006/relationships/slide" Target="slides/slide51.xml"/><Relationship Id="rId118" Type="http://schemas.openxmlformats.org/officeDocument/2006/relationships/viewProps" Target="viewProps.xml"/><Relationship Id="rId80" Type="http://schemas.openxmlformats.org/officeDocument/2006/relationships/slide" Target="slides/slide18.xml"/><Relationship Id="rId85" Type="http://schemas.openxmlformats.org/officeDocument/2006/relationships/slide" Target="slides/slide2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1.xml"/><Relationship Id="rId108" Type="http://schemas.openxmlformats.org/officeDocument/2006/relationships/slide" Target="slides/slide46.xml"/><Relationship Id="rId54" Type="http://schemas.openxmlformats.org/officeDocument/2006/relationships/slideMaster" Target="slideMasters/slideMaster54.xml"/><Relationship Id="rId70" Type="http://schemas.openxmlformats.org/officeDocument/2006/relationships/slide" Target="slides/slide8.xml"/><Relationship Id="rId75" Type="http://schemas.openxmlformats.org/officeDocument/2006/relationships/slide" Target="slides/slide13.xml"/><Relationship Id="rId91" Type="http://schemas.openxmlformats.org/officeDocument/2006/relationships/slide" Target="slides/slide29.xml"/><Relationship Id="rId96"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2.xml"/><Relationship Id="rId119"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Master" Target="slideMasters/slideMaster60.xml"/><Relationship Id="rId65" Type="http://schemas.openxmlformats.org/officeDocument/2006/relationships/slide" Target="slides/slide3.xml"/><Relationship Id="rId73" Type="http://schemas.openxmlformats.org/officeDocument/2006/relationships/slide" Target="slides/slide11.xml"/><Relationship Id="rId78" Type="http://schemas.openxmlformats.org/officeDocument/2006/relationships/slide" Target="slides/slide16.xml"/><Relationship Id="rId81" Type="http://schemas.openxmlformats.org/officeDocument/2006/relationships/slide" Target="slides/slide19.xml"/><Relationship Id="rId86" Type="http://schemas.openxmlformats.org/officeDocument/2006/relationships/slide" Target="slides/slide24.xml"/><Relationship Id="rId94" Type="http://schemas.openxmlformats.org/officeDocument/2006/relationships/slide" Target="slides/slide32.xml"/><Relationship Id="rId99" Type="http://schemas.openxmlformats.org/officeDocument/2006/relationships/slide" Target="slides/slide37.xml"/><Relationship Id="rId101"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47.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14.xml"/><Relationship Id="rId97" Type="http://schemas.openxmlformats.org/officeDocument/2006/relationships/slide" Target="slides/slide35.xml"/><Relationship Id="rId104" Type="http://schemas.openxmlformats.org/officeDocument/2006/relationships/slide" Target="slides/slide42.xml"/><Relationship Id="rId120"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9.xml"/><Relationship Id="rId92" Type="http://schemas.openxmlformats.org/officeDocument/2006/relationships/slide" Target="slides/slide3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4.xml"/><Relationship Id="rId87" Type="http://schemas.openxmlformats.org/officeDocument/2006/relationships/slide" Target="slides/slide25.xml"/><Relationship Id="rId110" Type="http://schemas.openxmlformats.org/officeDocument/2006/relationships/slide" Target="slides/slide48.xml"/><Relationship Id="rId115" Type="http://schemas.openxmlformats.org/officeDocument/2006/relationships/slide" Target="slides/slide53.xml"/><Relationship Id="rId61" Type="http://schemas.openxmlformats.org/officeDocument/2006/relationships/slideMaster" Target="slideMasters/slideMaster61.xml"/><Relationship Id="rId82" Type="http://schemas.openxmlformats.org/officeDocument/2006/relationships/slide" Target="slides/slide20.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5.xml"/><Relationship Id="rId100" Type="http://schemas.openxmlformats.org/officeDocument/2006/relationships/slide" Target="slides/slide38.xml"/><Relationship Id="rId105" Type="http://schemas.openxmlformats.org/officeDocument/2006/relationships/slide" Target="slides/slide43.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0.xml"/><Relationship Id="rId93" Type="http://schemas.openxmlformats.org/officeDocument/2006/relationships/slide" Target="slides/slide31.xml"/><Relationship Id="rId98" Type="http://schemas.openxmlformats.org/officeDocument/2006/relationships/slide" Target="slides/slide36.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5.xml"/><Relationship Id="rId116" Type="http://schemas.openxmlformats.org/officeDocument/2006/relationships/notesMaster" Target="notesMasters/notesMaster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1.xml"/><Relationship Id="rId88" Type="http://schemas.openxmlformats.org/officeDocument/2006/relationships/slide" Target="slides/slide26.xml"/><Relationship Id="rId111" Type="http://schemas.openxmlformats.org/officeDocument/2006/relationships/slide" Target="slides/slide4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kumimoji="0" sz="1200">
                <a:latin typeface="+mn-lt"/>
                <a:ea typeface="+mn-ea"/>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kumimoji="0" sz="1200">
                <a:latin typeface="+mn-lt"/>
                <a:ea typeface="+mn-ea"/>
              </a:defRPr>
            </a:lvl1pPr>
          </a:lstStyle>
          <a:p>
            <a:pPr>
              <a:defRPr/>
            </a:pPr>
            <a:fld id="{631507DB-0C94-4B46-889C-086920782CA5}" type="datetimeFigureOut">
              <a:rPr lang="en-US"/>
              <a:pPr>
                <a:defRPr/>
              </a:pPr>
              <a:t>11/6/2010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kumimoji="0"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kumimoji="0" sz="1200">
                <a:latin typeface="+mn-lt"/>
                <a:ea typeface="+mn-ea"/>
              </a:defRPr>
            </a:lvl1pPr>
          </a:lstStyle>
          <a:p>
            <a:pPr>
              <a:defRPr/>
            </a:pPr>
            <a:fld id="{0FB1469D-A225-44F0-9881-4D1604748DD0}" type="slidenum">
              <a:rPr lang="en-US"/>
              <a:pPr>
                <a:defRPr/>
              </a:pPr>
              <a:t>‹#›</a:t>
            </a:fld>
            <a:endParaRPr lang="en-US"/>
          </a:p>
        </p:txBody>
      </p:sp>
    </p:spTree>
    <p:extLst>
      <p:ext uri="{BB962C8B-B14F-4D97-AF65-F5344CB8AC3E}">
        <p14:creationId xmlns:p14="http://schemas.microsoft.com/office/powerpoint/2010/main" val="24176068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TextEdit="1"/>
          </p:cNvSpPr>
          <p:nvPr>
            <p:ph type="sldImg"/>
          </p:nvPr>
        </p:nvSpPr>
        <p:spPr bwMode="auto">
          <a:noFill/>
          <a:ln>
            <a:solidFill>
              <a:srgbClr val="000000"/>
            </a:solidFill>
            <a:miter lim="800000"/>
            <a:headEnd/>
            <a:tailEnd/>
          </a:ln>
        </p:spPr>
      </p:sp>
      <p:sp>
        <p:nvSpPr>
          <p:cNvPr id="16589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B6D9DB-5F1D-4230-B3A9-D77CFB28BD90}" type="slidenum">
              <a:rPr lang="en-US" altLang="zh-TW"/>
              <a:pPr fontAlgn="base">
                <a:spcBef>
                  <a:spcPct val="0"/>
                </a:spcBef>
                <a:spcAft>
                  <a:spcPct val="0"/>
                </a:spcAft>
                <a:defRPr/>
              </a:pPr>
              <a:t>2</a:t>
            </a:fld>
            <a:endParaRPr lang="en-US" altLang="zh-TW"/>
          </a:p>
        </p:txBody>
      </p:sp>
      <p:sp>
        <p:nvSpPr>
          <p:cNvPr id="167938"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67939"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B3A99E-9C7F-48B2-8889-27961EBB71C2}" type="slidenum">
              <a:rPr lang="en-US" altLang="zh-TW"/>
              <a:pPr fontAlgn="base">
                <a:spcBef>
                  <a:spcPct val="0"/>
                </a:spcBef>
                <a:spcAft>
                  <a:spcPct val="0"/>
                </a:spcAft>
                <a:defRPr/>
              </a:pPr>
              <a:t>3</a:t>
            </a:fld>
            <a:endParaRPr lang="en-US" altLang="zh-TW"/>
          </a:p>
        </p:txBody>
      </p:sp>
      <p:sp>
        <p:nvSpPr>
          <p:cNvPr id="1699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99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D5C8E44-1FDE-4E07-82BE-D28436D25AD4}" type="slidenum">
              <a:rPr kumimoji="0" lang="en-US" altLang="zh-TW" sz="1200">
                <a:latin typeface="Calibri" pitchFamily="34" charset="0"/>
              </a:rPr>
              <a:pPr algn="r"/>
              <a:t>4</a:t>
            </a:fld>
            <a:endParaRPr kumimoji="0" lang="en-US" altLang="zh-TW" sz="1200">
              <a:latin typeface="Calibri" pitchFamily="34" charset="0"/>
            </a:endParaRPr>
          </a:p>
        </p:txBody>
      </p:sp>
      <p:sp>
        <p:nvSpPr>
          <p:cNvPr id="1720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20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8E06379-1630-4FB4-B875-2F273ADC555D}" type="slidenum">
              <a:rPr kumimoji="0" lang="en-US" altLang="zh-TW" sz="1200">
                <a:latin typeface="Calibri" pitchFamily="34" charset="0"/>
              </a:rPr>
              <a:pPr algn="r"/>
              <a:t>5</a:t>
            </a:fld>
            <a:endParaRPr kumimoji="0" lang="en-US" altLang="zh-TW" sz="1200">
              <a:latin typeface="Calibri" pitchFamily="34" charset="0"/>
            </a:endParaRPr>
          </a:p>
        </p:txBody>
      </p:sp>
      <p:sp>
        <p:nvSpPr>
          <p:cNvPr id="1740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0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A6FF74-CCF7-4288-9EBB-65792DFC16D7}" type="slidenum">
              <a:rPr lang="en-US" altLang="zh-TW"/>
              <a:pPr fontAlgn="base">
                <a:spcBef>
                  <a:spcPct val="0"/>
                </a:spcBef>
                <a:spcAft>
                  <a:spcPct val="0"/>
                </a:spcAft>
                <a:defRPr/>
              </a:pPr>
              <a:t>6</a:t>
            </a:fld>
            <a:endParaRPr lang="en-US" altLang="zh-TW"/>
          </a:p>
        </p:txBody>
      </p:sp>
      <p:sp>
        <p:nvSpPr>
          <p:cNvPr id="176130"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7613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0004C65-8CC1-4237-8D09-B5DDDDEBFD15}" type="slidenum">
              <a:rPr lang="en-US" altLang="zh-TW"/>
              <a:pPr fontAlgn="base">
                <a:spcBef>
                  <a:spcPct val="0"/>
                </a:spcBef>
                <a:spcAft>
                  <a:spcPct val="0"/>
                </a:spcAft>
                <a:defRPr/>
              </a:pPr>
              <a:t>7</a:t>
            </a:fld>
            <a:endParaRPr lang="en-US" altLang="zh-TW"/>
          </a:p>
        </p:txBody>
      </p:sp>
      <p:sp>
        <p:nvSpPr>
          <p:cNvPr id="178178"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78179"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7D9743-09B7-4482-8FAF-D9B7DD920110}" type="slidenum">
              <a:rPr lang="en-US" altLang="zh-TW"/>
              <a:pPr fontAlgn="base">
                <a:spcBef>
                  <a:spcPct val="0"/>
                </a:spcBef>
                <a:spcAft>
                  <a:spcPct val="0"/>
                </a:spcAft>
                <a:defRPr/>
              </a:pPr>
              <a:t>8</a:t>
            </a:fld>
            <a:endParaRPr lang="en-US" altLang="zh-TW"/>
          </a:p>
        </p:txBody>
      </p:sp>
      <p:sp>
        <p:nvSpPr>
          <p:cNvPr id="180226" name="Rectangle 1026"/>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80227" name="Rectangle 1027"/>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B3923434-0B08-4755-B69B-247F40D0059A}" type="slidenum">
              <a:rPr lang="en-US" altLang="zh-TW" sz="1200">
                <a:latin typeface="Times New Roman" pitchFamily="18" charset="0"/>
              </a:rPr>
              <a:pPr algn="r"/>
              <a:t>9</a:t>
            </a:fld>
            <a:endParaRPr lang="en-US" altLang="zh-TW" sz="1200">
              <a:latin typeface="Times New Roman" pitchFamily="18" charset="0"/>
            </a:endParaRPr>
          </a:p>
        </p:txBody>
      </p:sp>
      <p:sp>
        <p:nvSpPr>
          <p:cNvPr id="182274" name="Rectangle 2"/>
          <p:cNvSpPr>
            <a:spLocks noGrp="1" noRot="1" noChangeAspect="1" noChangeArrowheads="1" noTextEdit="1"/>
          </p:cNvSpPr>
          <p:nvPr>
            <p:ph type="sldImg"/>
          </p:nvPr>
        </p:nvSpPr>
        <p:spPr bwMode="auto">
          <a:xfrm>
            <a:off x="1143000" y="685800"/>
            <a:ext cx="4573588" cy="3429000"/>
          </a:xfrm>
          <a:solidFill>
            <a:srgbClr val="FFFFFF"/>
          </a:solidFill>
          <a:ln>
            <a:solidFill>
              <a:srgbClr val="000000"/>
            </a:solidFill>
            <a:miter lim="800000"/>
            <a:headEnd/>
            <a:tailEnd/>
          </a:ln>
        </p:spPr>
      </p:sp>
      <p:sp>
        <p:nvSpPr>
          <p:cNvPr id="182275"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Rot="1" noChangeAspect="1" noTextEdit="1"/>
          </p:cNvSpPr>
          <p:nvPr>
            <p:ph type="sldImg"/>
          </p:nvPr>
        </p:nvSpPr>
        <p:spPr bwMode="auto">
          <a:noFill/>
          <a:ln>
            <a:solidFill>
              <a:srgbClr val="000000"/>
            </a:solidFill>
            <a:miter lim="800000"/>
            <a:headEnd/>
            <a:tailEnd/>
          </a:ln>
        </p:spPr>
      </p:sp>
      <p:sp>
        <p:nvSpPr>
          <p:cNvPr id="18432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TextEdit="1"/>
          </p:cNvSpPr>
          <p:nvPr>
            <p:ph type="sldImg"/>
          </p:nvPr>
        </p:nvSpPr>
        <p:spPr bwMode="auto">
          <a:noFill/>
          <a:ln>
            <a:solidFill>
              <a:srgbClr val="000000"/>
            </a:solidFill>
            <a:miter lim="800000"/>
            <a:headEnd/>
            <a:tailEnd/>
          </a:ln>
        </p:spPr>
      </p:sp>
      <p:sp>
        <p:nvSpPr>
          <p:cNvPr id="186370"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Rot="1" noChangeAspect="1" noTextEdit="1"/>
          </p:cNvSpPr>
          <p:nvPr>
            <p:ph type="sldImg"/>
          </p:nvPr>
        </p:nvSpPr>
        <p:spPr bwMode="auto">
          <a:noFill/>
          <a:ln>
            <a:solidFill>
              <a:srgbClr val="000000"/>
            </a:solidFill>
            <a:miter lim="800000"/>
            <a:headEnd/>
            <a:tailEnd/>
          </a:ln>
        </p:spPr>
      </p:sp>
      <p:sp>
        <p:nvSpPr>
          <p:cNvPr id="332803"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TextEdit="1"/>
          </p:cNvSpPr>
          <p:nvPr>
            <p:ph type="sldImg"/>
          </p:nvPr>
        </p:nvSpPr>
        <p:spPr bwMode="auto">
          <a:noFill/>
          <a:ln>
            <a:solidFill>
              <a:srgbClr val="000000"/>
            </a:solidFill>
            <a:miter lim="800000"/>
            <a:headEnd/>
            <a:tailEnd/>
          </a:ln>
        </p:spPr>
      </p:sp>
      <p:sp>
        <p:nvSpPr>
          <p:cNvPr id="188418"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Rot="1" noChangeAspect="1" noTextEdit="1"/>
          </p:cNvSpPr>
          <p:nvPr>
            <p:ph type="sldImg"/>
          </p:nvPr>
        </p:nvSpPr>
        <p:spPr bwMode="auto">
          <a:noFill/>
          <a:ln>
            <a:solidFill>
              <a:srgbClr val="000000"/>
            </a:solidFill>
            <a:miter lim="800000"/>
            <a:headEnd/>
            <a:tailEnd/>
          </a:ln>
        </p:spPr>
      </p:sp>
      <p:sp>
        <p:nvSpPr>
          <p:cNvPr id="338947"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Rot="1" noChangeAspect="1" noTextEdit="1"/>
          </p:cNvSpPr>
          <p:nvPr>
            <p:ph type="sldImg"/>
          </p:nvPr>
        </p:nvSpPr>
        <p:spPr bwMode="auto">
          <a:noFill/>
          <a:ln>
            <a:solidFill>
              <a:srgbClr val="000000"/>
            </a:solidFill>
            <a:miter lim="800000"/>
            <a:headEnd/>
            <a:tailEnd/>
          </a:ln>
        </p:spPr>
      </p:sp>
      <p:sp>
        <p:nvSpPr>
          <p:cNvPr id="194562"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TextEdit="1"/>
          </p:cNvSpPr>
          <p:nvPr>
            <p:ph type="sldImg"/>
          </p:nvPr>
        </p:nvSpPr>
        <p:spPr bwMode="auto">
          <a:noFill/>
          <a:ln>
            <a:solidFill>
              <a:srgbClr val="000000"/>
            </a:solidFill>
            <a:miter lim="800000"/>
            <a:headEnd/>
            <a:tailEnd/>
          </a:ln>
        </p:spPr>
      </p:sp>
      <p:sp>
        <p:nvSpPr>
          <p:cNvPr id="196610"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Rot="1" noChangeAspect="1" noTextEdit="1"/>
          </p:cNvSpPr>
          <p:nvPr>
            <p:ph type="sldImg"/>
          </p:nvPr>
        </p:nvSpPr>
        <p:spPr bwMode="auto">
          <a:noFill/>
          <a:ln>
            <a:solidFill>
              <a:srgbClr val="000000"/>
            </a:solidFill>
            <a:miter lim="800000"/>
            <a:headEnd/>
            <a:tailEnd/>
          </a:ln>
        </p:spPr>
      </p:sp>
      <p:sp>
        <p:nvSpPr>
          <p:cNvPr id="198658"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TextEdit="1"/>
          </p:cNvSpPr>
          <p:nvPr>
            <p:ph type="sldImg"/>
          </p:nvPr>
        </p:nvSpPr>
        <p:spPr bwMode="auto">
          <a:noFill/>
          <a:ln>
            <a:solidFill>
              <a:srgbClr val="000000"/>
            </a:solidFill>
            <a:miter lim="800000"/>
            <a:headEnd/>
            <a:tailEnd/>
          </a:ln>
        </p:spPr>
      </p:sp>
      <p:sp>
        <p:nvSpPr>
          <p:cNvPr id="200706"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TextEdit="1"/>
          </p:cNvSpPr>
          <p:nvPr>
            <p:ph type="sldImg"/>
          </p:nvPr>
        </p:nvSpPr>
        <p:spPr bwMode="auto">
          <a:noFill/>
          <a:ln>
            <a:solidFill>
              <a:srgbClr val="000000"/>
            </a:solidFill>
            <a:miter lim="800000"/>
            <a:headEnd/>
            <a:tailEnd/>
          </a:ln>
        </p:spPr>
      </p:sp>
      <p:sp>
        <p:nvSpPr>
          <p:cNvPr id="202754"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TextEdit="1"/>
          </p:cNvSpPr>
          <p:nvPr>
            <p:ph type="sldImg"/>
          </p:nvPr>
        </p:nvSpPr>
        <p:spPr bwMode="auto">
          <a:noFill/>
          <a:ln>
            <a:solidFill>
              <a:srgbClr val="000000"/>
            </a:solidFill>
            <a:miter lim="800000"/>
            <a:headEnd/>
            <a:tailEnd/>
          </a:ln>
        </p:spPr>
      </p:sp>
      <p:sp>
        <p:nvSpPr>
          <p:cNvPr id="204802"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TextEdit="1"/>
          </p:cNvSpPr>
          <p:nvPr>
            <p:ph type="sldImg"/>
          </p:nvPr>
        </p:nvSpPr>
        <p:spPr bwMode="auto">
          <a:noFill/>
          <a:ln>
            <a:solidFill>
              <a:srgbClr val="000000"/>
            </a:solidFill>
            <a:miter lim="800000"/>
            <a:headEnd/>
            <a:tailEnd/>
          </a:ln>
        </p:spPr>
      </p:sp>
      <p:sp>
        <p:nvSpPr>
          <p:cNvPr id="206850"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FB80A7D6-B4C1-4E86-9D66-F6E1E8DCF1C2}" type="slidenum">
              <a:rPr lang="en-US" altLang="zh-TW" sz="1200">
                <a:latin typeface="Times New Roman" pitchFamily="18" charset="0"/>
              </a:rPr>
              <a:pPr algn="r"/>
              <a:t>22</a:t>
            </a:fld>
            <a:endParaRPr lang="en-US" altLang="zh-TW" sz="1200">
              <a:latin typeface="Times New Roman" pitchFamily="18" charset="0"/>
            </a:endParaRPr>
          </a:p>
        </p:txBody>
      </p:sp>
      <p:sp>
        <p:nvSpPr>
          <p:cNvPr id="208898" name="Rectangle 2"/>
          <p:cNvSpPr>
            <a:spLocks noGrp="1" noRot="1" noChangeAspect="1" noChangeArrowheads="1" noTextEdit="1"/>
          </p:cNvSpPr>
          <p:nvPr>
            <p:ph type="sldImg"/>
          </p:nvPr>
        </p:nvSpPr>
        <p:spPr bwMode="auto">
          <a:xfrm>
            <a:off x="1143000" y="685800"/>
            <a:ext cx="4573588" cy="3429000"/>
          </a:xfrm>
          <a:solidFill>
            <a:srgbClr val="FFFFFF"/>
          </a:solidFill>
          <a:ln>
            <a:solidFill>
              <a:srgbClr val="000000"/>
            </a:solidFill>
            <a:miter lim="800000"/>
            <a:headEnd/>
            <a:tailEnd/>
          </a:ln>
        </p:spPr>
      </p:sp>
      <p:sp>
        <p:nvSpPr>
          <p:cNvPr id="208899"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A45D6108-8D93-4369-BFC4-E48FE2F763CF}" type="slidenum">
              <a:rPr kumimoji="0" lang="en-US" altLang="zh-TW" sz="1200">
                <a:latin typeface="Calibri" pitchFamily="34" charset="0"/>
              </a:rPr>
              <a:pPr algn="r"/>
              <a:t>23</a:t>
            </a:fld>
            <a:endParaRPr kumimoji="0" lang="en-US" altLang="zh-TW" sz="1200">
              <a:latin typeface="Calibri" pitchFamily="34" charset="0"/>
            </a:endParaRPr>
          </a:p>
        </p:txBody>
      </p:sp>
      <p:sp>
        <p:nvSpPr>
          <p:cNvPr id="210946"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10947" name="Rectangle 3"/>
          <p:cNvSpPr>
            <a:spLocks noGrp="1" noChangeArrowheads="1"/>
          </p:cNvSpPr>
          <p:nvPr>
            <p:ph type="body" idx="1"/>
          </p:nvPr>
        </p:nvSpPr>
        <p:spPr bwMode="auto">
          <a:xfrm>
            <a:off x="914400" y="4343400"/>
            <a:ext cx="5029200" cy="4114800"/>
          </a:xfrm>
          <a:no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TextEdit="1"/>
          </p:cNvSpPr>
          <p:nvPr>
            <p:ph type="sldImg"/>
          </p:nvPr>
        </p:nvSpPr>
        <p:spPr bwMode="auto">
          <a:noFill/>
          <a:ln>
            <a:solidFill>
              <a:srgbClr val="000000"/>
            </a:solidFill>
            <a:miter lim="800000"/>
            <a:headEnd/>
            <a:tailEnd/>
          </a:ln>
        </p:spPr>
      </p:sp>
      <p:sp>
        <p:nvSpPr>
          <p:cNvPr id="212994"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Rot="1" noChangeAspect="1" noTextEdit="1"/>
          </p:cNvSpPr>
          <p:nvPr>
            <p:ph type="sldImg"/>
          </p:nvPr>
        </p:nvSpPr>
        <p:spPr bwMode="auto">
          <a:noFill/>
          <a:ln>
            <a:solidFill>
              <a:srgbClr val="000000"/>
            </a:solidFill>
            <a:miter lim="800000"/>
            <a:headEnd/>
            <a:tailEnd/>
          </a:ln>
        </p:spPr>
      </p:sp>
      <p:sp>
        <p:nvSpPr>
          <p:cNvPr id="215042"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17D5E8BC-7344-482F-B0AB-3862927781EF}" type="slidenum">
              <a:rPr kumimoji="0" lang="en-US" altLang="zh-TW" sz="1200">
                <a:latin typeface="Calibri" pitchFamily="34" charset="0"/>
              </a:rPr>
              <a:pPr algn="r"/>
              <a:t>26</a:t>
            </a:fld>
            <a:endParaRPr kumimoji="0" lang="en-US" altLang="zh-TW" sz="1200">
              <a:latin typeface="Calibri" pitchFamily="34" charset="0"/>
            </a:endParaRPr>
          </a:p>
        </p:txBody>
      </p:sp>
      <p:sp>
        <p:nvSpPr>
          <p:cNvPr id="217090"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1709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65924C5-6879-47A7-9CD1-FC8D6A394D05}" type="slidenum">
              <a:rPr lang="en-US" altLang="zh-TW"/>
              <a:pPr fontAlgn="base">
                <a:spcBef>
                  <a:spcPct val="0"/>
                </a:spcBef>
                <a:spcAft>
                  <a:spcPct val="0"/>
                </a:spcAft>
                <a:defRPr/>
              </a:pPr>
              <a:t>27</a:t>
            </a:fld>
            <a:endParaRPr lang="en-US" altLang="zh-TW"/>
          </a:p>
        </p:txBody>
      </p:sp>
      <p:sp>
        <p:nvSpPr>
          <p:cNvPr id="2191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91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927EB2-4746-4E95-B39F-4B744A4FB6AC}" type="slidenum">
              <a:rPr lang="en-US" altLang="zh-TW"/>
              <a:pPr fontAlgn="base">
                <a:spcBef>
                  <a:spcPct val="0"/>
                </a:spcBef>
                <a:spcAft>
                  <a:spcPct val="0"/>
                </a:spcAft>
                <a:defRPr/>
              </a:pPr>
              <a:t>28</a:t>
            </a:fld>
            <a:endParaRPr lang="en-US" altLang="zh-TW"/>
          </a:p>
        </p:txBody>
      </p:sp>
      <p:sp>
        <p:nvSpPr>
          <p:cNvPr id="2211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11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9FC29C-3565-4341-AE19-77F093A829DA}" type="slidenum">
              <a:rPr lang="en-US" altLang="zh-TW"/>
              <a:pPr fontAlgn="base">
                <a:spcBef>
                  <a:spcPct val="0"/>
                </a:spcBef>
                <a:spcAft>
                  <a:spcPct val="0"/>
                </a:spcAft>
                <a:defRPr/>
              </a:pPr>
              <a:t>29</a:t>
            </a:fld>
            <a:endParaRPr lang="en-US" altLang="zh-TW"/>
          </a:p>
        </p:txBody>
      </p:sp>
      <p:sp>
        <p:nvSpPr>
          <p:cNvPr id="2232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32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Rot="1" noChangeAspect="1" noTextEdit="1"/>
          </p:cNvSpPr>
          <p:nvPr>
            <p:ph type="sldImg"/>
          </p:nvPr>
        </p:nvSpPr>
        <p:spPr bwMode="auto">
          <a:noFill/>
          <a:ln>
            <a:solidFill>
              <a:srgbClr val="000000"/>
            </a:solidFill>
            <a:miter lim="800000"/>
            <a:headEnd/>
            <a:tailEnd/>
          </a:ln>
        </p:spPr>
      </p:sp>
      <p:sp>
        <p:nvSpPr>
          <p:cNvPr id="22733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TextEdit="1"/>
          </p:cNvSpPr>
          <p:nvPr>
            <p:ph type="sldImg"/>
          </p:nvPr>
        </p:nvSpPr>
        <p:spPr bwMode="auto">
          <a:noFill/>
          <a:ln>
            <a:solidFill>
              <a:srgbClr val="000000"/>
            </a:solidFill>
            <a:miter lim="800000"/>
            <a:headEnd/>
            <a:tailEnd/>
          </a:ln>
        </p:spPr>
      </p:sp>
      <p:sp>
        <p:nvSpPr>
          <p:cNvPr id="22937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TextEdit="1"/>
          </p:cNvSpPr>
          <p:nvPr>
            <p:ph type="sldImg"/>
          </p:nvPr>
        </p:nvSpPr>
        <p:spPr bwMode="auto">
          <a:noFill/>
          <a:ln>
            <a:solidFill>
              <a:srgbClr val="000000"/>
            </a:solidFill>
            <a:miter lim="800000"/>
            <a:headEnd/>
            <a:tailEnd/>
          </a:ln>
        </p:spPr>
      </p:sp>
      <p:sp>
        <p:nvSpPr>
          <p:cNvPr id="23142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TextEdit="1"/>
          </p:cNvSpPr>
          <p:nvPr>
            <p:ph type="sldImg"/>
          </p:nvPr>
        </p:nvSpPr>
        <p:spPr bwMode="auto">
          <a:noFill/>
          <a:ln>
            <a:solidFill>
              <a:srgbClr val="000000"/>
            </a:solidFill>
            <a:miter lim="800000"/>
            <a:headEnd/>
            <a:tailEnd/>
          </a:ln>
        </p:spPr>
      </p:sp>
      <p:sp>
        <p:nvSpPr>
          <p:cNvPr id="23347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TextEdit="1"/>
          </p:cNvSpPr>
          <p:nvPr>
            <p:ph type="sldImg"/>
          </p:nvPr>
        </p:nvSpPr>
        <p:spPr bwMode="auto">
          <a:noFill/>
          <a:ln>
            <a:solidFill>
              <a:srgbClr val="000000"/>
            </a:solidFill>
            <a:miter lim="800000"/>
            <a:headEnd/>
            <a:tailEnd/>
          </a:ln>
        </p:spPr>
      </p:sp>
      <p:sp>
        <p:nvSpPr>
          <p:cNvPr id="23552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TextEdit="1"/>
          </p:cNvSpPr>
          <p:nvPr>
            <p:ph type="sldImg"/>
          </p:nvPr>
        </p:nvSpPr>
        <p:spPr bwMode="auto">
          <a:noFill/>
          <a:ln>
            <a:solidFill>
              <a:srgbClr val="000000"/>
            </a:solidFill>
            <a:miter lim="800000"/>
            <a:headEnd/>
            <a:tailEnd/>
          </a:ln>
        </p:spPr>
      </p:sp>
      <p:sp>
        <p:nvSpPr>
          <p:cNvPr id="23757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TextEdit="1"/>
          </p:cNvSpPr>
          <p:nvPr>
            <p:ph type="sldImg"/>
          </p:nvPr>
        </p:nvSpPr>
        <p:spPr bwMode="auto">
          <a:noFill/>
          <a:ln>
            <a:solidFill>
              <a:srgbClr val="000000"/>
            </a:solidFill>
            <a:miter lim="800000"/>
            <a:headEnd/>
            <a:tailEnd/>
          </a:ln>
        </p:spPr>
      </p:sp>
      <p:sp>
        <p:nvSpPr>
          <p:cNvPr id="23961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TextEdit="1"/>
          </p:cNvSpPr>
          <p:nvPr>
            <p:ph type="sldImg"/>
          </p:nvPr>
        </p:nvSpPr>
        <p:spPr bwMode="auto">
          <a:noFill/>
          <a:ln>
            <a:solidFill>
              <a:srgbClr val="000000"/>
            </a:solidFill>
            <a:miter lim="800000"/>
            <a:headEnd/>
            <a:tailEnd/>
          </a:ln>
        </p:spPr>
      </p:sp>
      <p:sp>
        <p:nvSpPr>
          <p:cNvPr id="24166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TextEdit="1"/>
          </p:cNvSpPr>
          <p:nvPr>
            <p:ph type="sldImg"/>
          </p:nvPr>
        </p:nvSpPr>
        <p:spPr bwMode="auto">
          <a:noFill/>
          <a:ln>
            <a:solidFill>
              <a:srgbClr val="000000"/>
            </a:solidFill>
            <a:miter lim="800000"/>
            <a:headEnd/>
            <a:tailEnd/>
          </a:ln>
        </p:spPr>
      </p:sp>
      <p:sp>
        <p:nvSpPr>
          <p:cNvPr id="24371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76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txBox="1">
            <a:spLocks noGrp="1" noChangeArrowheads="1"/>
          </p:cNvSpPr>
          <p:nvPr/>
        </p:nvSpPr>
        <p:spPr bwMode="auto">
          <a:xfrm>
            <a:off x="3884613" y="8685213"/>
            <a:ext cx="2971800" cy="457200"/>
          </a:xfrm>
          <a:prstGeom prst="rect">
            <a:avLst/>
          </a:prstGeom>
          <a:noFill/>
          <a:ln>
            <a:miter lim="800000"/>
            <a:headEnd/>
            <a:tailEnd/>
          </a:ln>
        </p:spPr>
        <p:txBody>
          <a:bodyPr anchor="b"/>
          <a:lstStyle/>
          <a:p>
            <a:pPr algn="r">
              <a:defRPr/>
            </a:pPr>
            <a:fld id="{D9DB6442-0B00-49D6-B2D4-D5A8D1772493}" type="slidenum">
              <a:rPr kumimoji="0" lang="en-US" altLang="zh-TW" sz="1200">
                <a:latin typeface="+mn-lt"/>
                <a:ea typeface="+mn-ea"/>
              </a:rPr>
              <a:pPr algn="r">
                <a:defRPr/>
              </a:pPr>
              <a:t>40</a:t>
            </a:fld>
            <a:endParaRPr kumimoji="0" lang="en-US" altLang="zh-TW" sz="1200">
              <a:latin typeface="+mn-lt"/>
              <a:ea typeface="+mn-ea"/>
            </a:endParaRPr>
          </a:p>
        </p:txBody>
      </p:sp>
      <p:sp>
        <p:nvSpPr>
          <p:cNvPr id="2478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78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txBox="1">
            <a:spLocks noGrp="1" noChangeArrowheads="1"/>
          </p:cNvSpPr>
          <p:nvPr/>
        </p:nvSpPr>
        <p:spPr bwMode="auto">
          <a:xfrm>
            <a:off x="3884613" y="8685213"/>
            <a:ext cx="2971800" cy="457200"/>
          </a:xfrm>
          <a:prstGeom prst="rect">
            <a:avLst/>
          </a:prstGeom>
          <a:noFill/>
          <a:ln>
            <a:miter lim="800000"/>
            <a:headEnd/>
            <a:tailEnd/>
          </a:ln>
        </p:spPr>
        <p:txBody>
          <a:bodyPr anchor="b"/>
          <a:lstStyle/>
          <a:p>
            <a:pPr algn="r">
              <a:defRPr/>
            </a:pPr>
            <a:fld id="{3FD97BC9-A8D2-47F1-A70B-01C18AB17C14}" type="slidenum">
              <a:rPr kumimoji="0" lang="en-US" altLang="zh-TW" sz="1200">
                <a:latin typeface="+mn-lt"/>
                <a:ea typeface="+mn-ea"/>
              </a:rPr>
              <a:pPr algn="r">
                <a:defRPr/>
              </a:pPr>
              <a:t>41</a:t>
            </a:fld>
            <a:endParaRPr kumimoji="0" lang="en-US" altLang="zh-TW" sz="1200">
              <a:latin typeface="+mn-lt"/>
              <a:ea typeface="+mn-ea"/>
            </a:endParaRPr>
          </a:p>
        </p:txBody>
      </p:sp>
      <p:sp>
        <p:nvSpPr>
          <p:cNvPr id="2498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98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txBox="1">
            <a:spLocks noGrp="1" noChangeArrowheads="1"/>
          </p:cNvSpPr>
          <p:nvPr/>
        </p:nvSpPr>
        <p:spPr bwMode="auto">
          <a:xfrm>
            <a:off x="3884613" y="8685213"/>
            <a:ext cx="2971800" cy="457200"/>
          </a:xfrm>
          <a:prstGeom prst="rect">
            <a:avLst/>
          </a:prstGeom>
          <a:noFill/>
          <a:ln>
            <a:miter lim="800000"/>
            <a:headEnd/>
            <a:tailEnd/>
          </a:ln>
        </p:spPr>
        <p:txBody>
          <a:bodyPr anchor="b"/>
          <a:lstStyle/>
          <a:p>
            <a:pPr algn="r">
              <a:defRPr/>
            </a:pPr>
            <a:fld id="{5BC3B379-FB9A-4A3E-8BC3-87BF38E5EDCD}" type="slidenum">
              <a:rPr kumimoji="0" lang="en-US" altLang="zh-TW" sz="1200">
                <a:latin typeface="+mn-lt"/>
                <a:ea typeface="+mn-ea"/>
              </a:rPr>
              <a:pPr algn="r">
                <a:defRPr/>
              </a:pPr>
              <a:t>42</a:t>
            </a:fld>
            <a:endParaRPr kumimoji="0" lang="en-US" altLang="zh-TW" sz="1200">
              <a:latin typeface="+mn-lt"/>
              <a:ea typeface="+mn-ea"/>
            </a:endParaRPr>
          </a:p>
        </p:txBody>
      </p:sp>
      <p:sp>
        <p:nvSpPr>
          <p:cNvPr id="2519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19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txBox="1">
            <a:spLocks noGrp="1" noChangeArrowheads="1"/>
          </p:cNvSpPr>
          <p:nvPr/>
        </p:nvSpPr>
        <p:spPr bwMode="auto">
          <a:xfrm>
            <a:off x="3884613" y="8685213"/>
            <a:ext cx="2971800" cy="457200"/>
          </a:xfrm>
          <a:prstGeom prst="rect">
            <a:avLst/>
          </a:prstGeom>
          <a:noFill/>
          <a:ln>
            <a:miter lim="800000"/>
            <a:headEnd/>
            <a:tailEnd/>
          </a:ln>
        </p:spPr>
        <p:txBody>
          <a:bodyPr anchor="b"/>
          <a:lstStyle/>
          <a:p>
            <a:pPr algn="r">
              <a:defRPr/>
            </a:pPr>
            <a:fld id="{FF0BCAD3-E3C3-4643-B874-FEA193FF0E0A}" type="slidenum">
              <a:rPr kumimoji="0" lang="en-US" altLang="zh-TW" sz="1200">
                <a:latin typeface="+mn-lt"/>
                <a:ea typeface="+mn-ea"/>
              </a:rPr>
              <a:pPr algn="r">
                <a:defRPr/>
              </a:pPr>
              <a:t>43</a:t>
            </a:fld>
            <a:endParaRPr kumimoji="0" lang="en-US" altLang="zh-TW" sz="1200">
              <a:latin typeface="+mn-lt"/>
              <a:ea typeface="+mn-ea"/>
            </a:endParaRPr>
          </a:p>
        </p:txBody>
      </p:sp>
      <p:sp>
        <p:nvSpPr>
          <p:cNvPr id="2539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39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txBox="1">
            <a:spLocks noGrp="1" noChangeArrowheads="1"/>
          </p:cNvSpPr>
          <p:nvPr/>
        </p:nvSpPr>
        <p:spPr bwMode="auto">
          <a:xfrm>
            <a:off x="3884613" y="8685213"/>
            <a:ext cx="2971800" cy="457200"/>
          </a:xfrm>
          <a:prstGeom prst="rect">
            <a:avLst/>
          </a:prstGeom>
          <a:noFill/>
          <a:ln>
            <a:miter lim="800000"/>
            <a:headEnd/>
            <a:tailEnd/>
          </a:ln>
        </p:spPr>
        <p:txBody>
          <a:bodyPr anchor="b"/>
          <a:lstStyle/>
          <a:p>
            <a:pPr algn="r">
              <a:defRPr/>
            </a:pPr>
            <a:fld id="{C950F0A4-3918-4E25-BF35-F7226501338D}" type="slidenum">
              <a:rPr kumimoji="0" lang="en-US" altLang="zh-TW" sz="1200">
                <a:latin typeface="+mn-lt"/>
                <a:ea typeface="+mn-ea"/>
              </a:rPr>
              <a:pPr algn="r">
                <a:defRPr/>
              </a:pPr>
              <a:t>44</a:t>
            </a:fld>
            <a:endParaRPr kumimoji="0" lang="en-US" altLang="zh-TW" sz="1200">
              <a:latin typeface="+mn-lt"/>
              <a:ea typeface="+mn-ea"/>
            </a:endParaRPr>
          </a:p>
        </p:txBody>
      </p:sp>
      <p:sp>
        <p:nvSpPr>
          <p:cNvPr id="2560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805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1026"/>
          <p:cNvSpPr>
            <a:spLocks noGrp="1" noRot="1" noChangeAspect="1" noChangeArrowheads="1" noTextEdit="1"/>
          </p:cNvSpPr>
          <p:nvPr>
            <p:ph type="sldImg"/>
          </p:nvPr>
        </p:nvSpPr>
        <p:spPr bwMode="auto">
          <a:noFill/>
          <a:ln>
            <a:solidFill>
              <a:srgbClr val="000000"/>
            </a:solidFill>
            <a:miter lim="800000"/>
            <a:headEnd/>
            <a:tailEnd/>
          </a:ln>
        </p:spPr>
      </p:sp>
      <p:sp>
        <p:nvSpPr>
          <p:cNvPr id="260098" name="Rectangle 1027"/>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TextEdit="1"/>
          </p:cNvSpPr>
          <p:nvPr>
            <p:ph type="sldImg"/>
          </p:nvPr>
        </p:nvSpPr>
        <p:spPr bwMode="auto">
          <a:noFill/>
          <a:ln>
            <a:solidFill>
              <a:srgbClr val="000000"/>
            </a:solidFill>
            <a:miter lim="800000"/>
            <a:headEnd/>
            <a:tailEnd/>
          </a:ln>
        </p:spPr>
      </p:sp>
      <p:sp>
        <p:nvSpPr>
          <p:cNvPr id="262146"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TextEdit="1"/>
          </p:cNvSpPr>
          <p:nvPr>
            <p:ph type="sldImg"/>
          </p:nvPr>
        </p:nvSpPr>
        <p:spPr bwMode="auto">
          <a:noFill/>
          <a:ln>
            <a:solidFill>
              <a:srgbClr val="000000"/>
            </a:solidFill>
            <a:miter lim="800000"/>
            <a:headEnd/>
            <a:tailEnd/>
          </a:ln>
        </p:spPr>
      </p:sp>
      <p:sp>
        <p:nvSpPr>
          <p:cNvPr id="264194"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TextEdit="1"/>
          </p:cNvSpPr>
          <p:nvPr>
            <p:ph type="sldImg"/>
          </p:nvPr>
        </p:nvSpPr>
        <p:spPr bwMode="auto">
          <a:noFill/>
          <a:ln>
            <a:solidFill>
              <a:srgbClr val="000000"/>
            </a:solidFill>
            <a:miter lim="800000"/>
            <a:headEnd/>
            <a:tailEnd/>
          </a:ln>
        </p:spPr>
      </p:sp>
      <p:sp>
        <p:nvSpPr>
          <p:cNvPr id="266242"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zh-TW"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723D90-6E79-4DE3-9523-9C593223C672}" type="slidenum">
              <a:rPr lang="en-US" altLang="zh-TW"/>
              <a:pPr fontAlgn="base">
                <a:spcBef>
                  <a:spcPct val="0"/>
                </a:spcBef>
                <a:spcAft>
                  <a:spcPct val="0"/>
                </a:spcAft>
                <a:defRPr/>
              </a:pPr>
              <a:t>50</a:t>
            </a:fld>
            <a:endParaRPr lang="en-US" altLang="zh-TW"/>
          </a:p>
        </p:txBody>
      </p:sp>
      <p:sp>
        <p:nvSpPr>
          <p:cNvPr id="268290"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6829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54D01D-1C2C-49B1-86E5-28907C85CB4C}" type="slidenum">
              <a:rPr lang="en-US" altLang="zh-TW"/>
              <a:pPr fontAlgn="base">
                <a:spcBef>
                  <a:spcPct val="0"/>
                </a:spcBef>
                <a:spcAft>
                  <a:spcPct val="0"/>
                </a:spcAft>
                <a:defRPr/>
              </a:pPr>
              <a:t>53</a:t>
            </a:fld>
            <a:endParaRPr lang="en-US" altLang="zh-TW"/>
          </a:p>
        </p:txBody>
      </p:sp>
      <p:sp>
        <p:nvSpPr>
          <p:cNvPr id="274434"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74435"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zh-TW"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Rectangle 5"/>
          <p:cNvSpPr>
            <a:spLocks noGrp="1" noChangeArrowheads="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kumimoji="0"/>
            </a:lvl1pPr>
          </a:lstStyle>
          <a:p>
            <a:pPr>
              <a:defRPr/>
            </a:pPr>
            <a:fld id="{55DA1402-25D2-4E19-993B-2F2C44BC3DA4}" type="slidenum">
              <a:rPr lang="en-US" altLang="zh-TW"/>
              <a:pPr>
                <a:defRPr/>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Rectangle 5"/>
          <p:cNvSpPr>
            <a:spLocks noGrp="1" noChangeArrowheads="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kumimoji="0"/>
            </a:lvl1pPr>
          </a:lstStyle>
          <a:p>
            <a:pPr>
              <a:defRPr/>
            </a:pPr>
            <a:fld id="{C24C09DB-81ED-4B7B-9A51-89D4AABD2EAB}" type="slidenum">
              <a:rPr lang="en-US" altLang="zh-TW"/>
              <a:pPr>
                <a:defRPr/>
              </a:pPr>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Rectangle 5"/>
          <p:cNvSpPr>
            <a:spLocks noGrp="1" noChangeArrowheads="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kumimoji="0"/>
            </a:lvl1pPr>
          </a:lstStyle>
          <a:p>
            <a:pPr>
              <a:defRPr/>
            </a:pPr>
            <a:fld id="{9D595B89-1DAB-49F3-8F50-BEFA4D505C04}"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6" name="Rectangle 5"/>
          <p:cNvSpPr>
            <a:spLocks noGrp="1" noChangeArrowheads="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kumimoji="0"/>
            </a:lvl1pPr>
          </a:lstStyle>
          <a:p>
            <a:pPr>
              <a:defRPr/>
            </a:pPr>
            <a:fld id="{F968834B-4610-43A1-9C87-DD929B2E5291}"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8" name="Rectangle 5"/>
          <p:cNvSpPr>
            <a:spLocks noGrp="1" noChangeArrowheads="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9" name="Rectangle 6"/>
          <p:cNvSpPr>
            <a:spLocks noGrp="1" noChangeArrowheads="1"/>
          </p:cNvSpPr>
          <p:nvPr>
            <p:ph type="sldNum" sz="quarter" idx="12"/>
          </p:nvPr>
        </p:nvSpPr>
        <p:spPr/>
        <p:txBody>
          <a:bodyPr/>
          <a:lstStyle>
            <a:lvl1pPr fontAlgn="auto">
              <a:spcBef>
                <a:spcPts val="0"/>
              </a:spcBef>
              <a:spcAft>
                <a:spcPts val="0"/>
              </a:spcAft>
              <a:defRPr kumimoji="0"/>
            </a:lvl1pPr>
          </a:lstStyle>
          <a:p>
            <a:pPr>
              <a:defRPr/>
            </a:pPr>
            <a:fld id="{BC90102B-248E-44CA-B846-6B8BC6D9EB53}"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4" name="Rectangle 5"/>
          <p:cNvSpPr>
            <a:spLocks noGrp="1" noChangeArrowheads="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5" name="Rectangle 6"/>
          <p:cNvSpPr>
            <a:spLocks noGrp="1" noChangeArrowheads="1"/>
          </p:cNvSpPr>
          <p:nvPr>
            <p:ph type="sldNum" sz="quarter" idx="12"/>
          </p:nvPr>
        </p:nvSpPr>
        <p:spPr/>
        <p:txBody>
          <a:bodyPr/>
          <a:lstStyle>
            <a:lvl1pPr fontAlgn="auto">
              <a:spcBef>
                <a:spcPts val="0"/>
              </a:spcBef>
              <a:spcAft>
                <a:spcPts val="0"/>
              </a:spcAft>
              <a:defRPr kumimoji="0"/>
            </a:lvl1pPr>
          </a:lstStyle>
          <a:p>
            <a:pPr>
              <a:defRPr/>
            </a:pPr>
            <a:fld id="{80BF4F21-B4D6-4A07-B1A3-3E2D0BAAB02E}"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6" name="Rectangle 5"/>
          <p:cNvSpPr>
            <a:spLocks noGrp="1" noChangeArrowheads="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kumimoji="0"/>
            </a:lvl1pPr>
          </a:lstStyle>
          <a:p>
            <a:pPr>
              <a:defRPr/>
            </a:pPr>
            <a:fld id="{3800120C-4E59-44F4-A188-14B5E585E0E6}" type="slidenum">
              <a:rPr lang="en-US" altLang="zh-TW"/>
              <a:pPr>
                <a:defRPr/>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6" name="Rectangle 5"/>
          <p:cNvSpPr>
            <a:spLocks noGrp="1" noChangeArrowheads="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kumimoji="0"/>
            </a:lvl1pPr>
          </a:lstStyle>
          <a:p>
            <a:pPr>
              <a:defRPr/>
            </a:pPr>
            <a:fld id="{088DE44A-0E96-4A03-86B2-CFB8062376FF}"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Rectangle 5"/>
          <p:cNvSpPr>
            <a:spLocks noGrp="1" noChangeArrowheads="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kumimoji="0"/>
            </a:lvl1pPr>
          </a:lstStyle>
          <a:p>
            <a:pPr>
              <a:defRPr/>
            </a:pPr>
            <a:fld id="{2B402D58-331F-4F5D-BD87-8EAFE4086C0A}"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Rectangle 5"/>
          <p:cNvSpPr>
            <a:spLocks noGrp="1" noChangeArrowheads="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kumimoji="0"/>
            </a:lvl1pPr>
          </a:lstStyle>
          <a:p>
            <a:pPr>
              <a:defRPr/>
            </a:pPr>
            <a:fld id="{62A37523-04D5-4F77-A72C-4B3DB77BFAD3}"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D733C5D6-687B-41A5-B026-F8232B724785}"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DBB1454B-3FA1-4D21-884B-200F16B9994A}"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F7776261-9428-4C70-A769-8A9858DF1B18}" type="slidenum">
              <a:rPr lang="en-US" altLang="zh-TW"/>
              <a:pPr>
                <a:defRPr/>
              </a:pPr>
              <a:t>‹#›</a:t>
            </a:fld>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6" name="Footer Placeholder 5"/>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7" name="Slide Number Placeholder 6"/>
          <p:cNvSpPr>
            <a:spLocks noGrp="1"/>
          </p:cNvSpPr>
          <p:nvPr>
            <p:ph type="sldNum" sz="quarter" idx="12"/>
          </p:nvPr>
        </p:nvSpPr>
        <p:spPr/>
        <p:txBody>
          <a:bodyPr/>
          <a:lstStyle>
            <a:lvl1pPr fontAlgn="auto">
              <a:spcBef>
                <a:spcPts val="0"/>
              </a:spcBef>
              <a:spcAft>
                <a:spcPts val="0"/>
              </a:spcAft>
              <a:defRPr kumimoji="0"/>
            </a:lvl1pPr>
          </a:lstStyle>
          <a:p>
            <a:pPr>
              <a:defRPr/>
            </a:pPr>
            <a:fld id="{4A5850E0-ACED-4716-B5EA-458867301057}" type="slidenum">
              <a:rPr lang="en-US" altLang="zh-TW"/>
              <a:pPr>
                <a:defRPr/>
              </a:pPr>
              <a:t>‹#›</a:t>
            </a:fld>
            <a:endParaRPr lang="en-US" altLang="zh-TW"/>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8" name="Footer Placeholder 7"/>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9" name="Slide Number Placeholder 8"/>
          <p:cNvSpPr>
            <a:spLocks noGrp="1"/>
          </p:cNvSpPr>
          <p:nvPr>
            <p:ph type="sldNum" sz="quarter" idx="12"/>
          </p:nvPr>
        </p:nvSpPr>
        <p:spPr/>
        <p:txBody>
          <a:bodyPr/>
          <a:lstStyle>
            <a:lvl1pPr fontAlgn="auto">
              <a:spcBef>
                <a:spcPts val="0"/>
              </a:spcBef>
              <a:spcAft>
                <a:spcPts val="0"/>
              </a:spcAft>
              <a:defRPr kumimoji="0"/>
            </a:lvl1pPr>
          </a:lstStyle>
          <a:p>
            <a:pPr>
              <a:defRPr/>
            </a:pPr>
            <a:fld id="{5FB1417A-EC90-4685-9F8B-80B448D7BAD8}" type="slidenum">
              <a:rPr lang="en-US" altLang="zh-TW"/>
              <a:pPr>
                <a:defRPr/>
              </a:pPr>
              <a:t>‹#›</a:t>
            </a:fld>
            <a:endParaRPr lang="en-US" altLang="zh-TW"/>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4" name="Footer Placeholder 3"/>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5" name="Slide Number Placeholder 4"/>
          <p:cNvSpPr>
            <a:spLocks noGrp="1"/>
          </p:cNvSpPr>
          <p:nvPr>
            <p:ph type="sldNum" sz="quarter" idx="12"/>
          </p:nvPr>
        </p:nvSpPr>
        <p:spPr/>
        <p:txBody>
          <a:bodyPr/>
          <a:lstStyle>
            <a:lvl1pPr fontAlgn="auto">
              <a:spcBef>
                <a:spcPts val="0"/>
              </a:spcBef>
              <a:spcAft>
                <a:spcPts val="0"/>
              </a:spcAft>
              <a:defRPr kumimoji="0"/>
            </a:lvl1pPr>
          </a:lstStyle>
          <a:p>
            <a:pPr>
              <a:defRPr/>
            </a:pPr>
            <a:fld id="{5CA802C5-5A85-4E7E-B0F4-094638B5A62B}" type="slidenum">
              <a:rPr lang="en-US" altLang="zh-TW"/>
              <a:pPr>
                <a:defRPr/>
              </a:pPr>
              <a:t>‹#›</a:t>
            </a:fld>
            <a:endParaRPr lang="en-US" altLang="zh-TW"/>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3" name="Footer Placeholder 2"/>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4" name="Slide Number Placeholder 3"/>
          <p:cNvSpPr>
            <a:spLocks noGrp="1"/>
          </p:cNvSpPr>
          <p:nvPr>
            <p:ph type="sldNum" sz="quarter" idx="12"/>
          </p:nvPr>
        </p:nvSpPr>
        <p:spPr/>
        <p:txBody>
          <a:bodyPr/>
          <a:lstStyle>
            <a:lvl1pPr fontAlgn="auto">
              <a:spcBef>
                <a:spcPts val="0"/>
              </a:spcBef>
              <a:spcAft>
                <a:spcPts val="0"/>
              </a:spcAft>
              <a:defRPr kumimoji="0"/>
            </a:lvl1pPr>
          </a:lstStyle>
          <a:p>
            <a:pPr>
              <a:defRPr/>
            </a:pPr>
            <a:fld id="{94AFB098-9A2F-474C-9F89-E71DF48B72B3}" type="slidenum">
              <a:rPr lang="en-US" altLang="zh-TW"/>
              <a:pPr>
                <a:defRPr/>
              </a:pPr>
              <a:t>‹#›</a:t>
            </a:fld>
            <a:endParaRPr lang="en-US" altLang="zh-TW"/>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6" name="Footer Placeholder 5"/>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7" name="Slide Number Placeholder 6"/>
          <p:cNvSpPr>
            <a:spLocks noGrp="1"/>
          </p:cNvSpPr>
          <p:nvPr>
            <p:ph type="sldNum" sz="quarter" idx="12"/>
          </p:nvPr>
        </p:nvSpPr>
        <p:spPr/>
        <p:txBody>
          <a:bodyPr/>
          <a:lstStyle>
            <a:lvl1pPr fontAlgn="auto">
              <a:spcBef>
                <a:spcPts val="0"/>
              </a:spcBef>
              <a:spcAft>
                <a:spcPts val="0"/>
              </a:spcAft>
              <a:defRPr kumimoji="0"/>
            </a:lvl1pPr>
          </a:lstStyle>
          <a:p>
            <a:pPr>
              <a:defRPr/>
            </a:pPr>
            <a:fld id="{85DF0E88-726F-4C3F-98E7-18C3912A7DA0}" type="slidenum">
              <a:rPr lang="en-US" altLang="zh-TW"/>
              <a:pPr>
                <a:defRPr/>
              </a:pPr>
              <a:t>‹#›</a:t>
            </a:fld>
            <a:endParaRPr lang="en-US" altLang="zh-TW"/>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6" name="Footer Placeholder 5"/>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7" name="Slide Number Placeholder 6"/>
          <p:cNvSpPr>
            <a:spLocks noGrp="1"/>
          </p:cNvSpPr>
          <p:nvPr>
            <p:ph type="sldNum" sz="quarter" idx="12"/>
          </p:nvPr>
        </p:nvSpPr>
        <p:spPr/>
        <p:txBody>
          <a:bodyPr/>
          <a:lstStyle>
            <a:lvl1pPr fontAlgn="auto">
              <a:spcBef>
                <a:spcPts val="0"/>
              </a:spcBef>
              <a:spcAft>
                <a:spcPts val="0"/>
              </a:spcAft>
              <a:defRPr kumimoji="0"/>
            </a:lvl1pPr>
          </a:lstStyle>
          <a:p>
            <a:pPr>
              <a:defRPr/>
            </a:pPr>
            <a:fld id="{B1F701F8-1769-45B4-81EF-8F41B02138A7}" type="slidenum">
              <a:rPr lang="en-US" altLang="zh-TW"/>
              <a:pPr>
                <a:defRPr/>
              </a:pPr>
              <a:t>‹#›</a:t>
            </a:fld>
            <a:endParaRPr lang="en-US" altLang="zh-TW"/>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344159D3-2B66-4FEC-AB06-A84B13D351C1}" type="slidenum">
              <a:rPr lang="en-US" altLang="zh-TW"/>
              <a:pPr>
                <a:defRPr/>
              </a:pPr>
              <a:t>‹#›</a:t>
            </a:fld>
            <a:endParaRPr lang="en-US" altLang="zh-TW"/>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0BA34E7A-BCA9-4BFA-9198-1504A40856C0}" type="slidenum">
              <a:rPr lang="en-US" altLang="zh-TW"/>
              <a:pPr>
                <a:defRPr/>
              </a:pPr>
              <a:t>‹#›</a:t>
            </a:fld>
            <a:endParaRPr lang="en-US" altLang="zh-TW"/>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34FE7373-510D-4B08-920A-774E0D14DA7D}" type="slidenum">
              <a:rPr lang="en-US" altLang="zh-TW"/>
              <a:pPr>
                <a:defRPr/>
              </a:pPr>
              <a:t>‹#›</a:t>
            </a:fld>
            <a:endParaRPr lang="en-US" altLang="zh-TW"/>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22F8866C-D392-4921-8269-A315D9B4B390}" type="slidenum">
              <a:rPr lang="en-US" altLang="zh-TW"/>
              <a:pPr>
                <a:defRPr/>
              </a:pPr>
              <a:t>‹#›</a:t>
            </a:fld>
            <a:endParaRPr lang="en-US" altLang="zh-TW"/>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10B934FD-C2C4-43AB-8B85-83CE4EC7D4B2}" type="slidenum">
              <a:rPr lang="en-US" altLang="zh-TW"/>
              <a:pPr>
                <a:defRPr/>
              </a:pPr>
              <a:t>‹#›</a:t>
            </a:fld>
            <a:endParaRPr lang="en-US" altLang="zh-TW"/>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6" name="Footer Placeholder 5"/>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7" name="Slide Number Placeholder 6"/>
          <p:cNvSpPr>
            <a:spLocks noGrp="1"/>
          </p:cNvSpPr>
          <p:nvPr>
            <p:ph type="sldNum" sz="quarter" idx="12"/>
          </p:nvPr>
        </p:nvSpPr>
        <p:spPr/>
        <p:txBody>
          <a:bodyPr/>
          <a:lstStyle>
            <a:lvl1pPr fontAlgn="auto">
              <a:spcBef>
                <a:spcPts val="0"/>
              </a:spcBef>
              <a:spcAft>
                <a:spcPts val="0"/>
              </a:spcAft>
              <a:defRPr kumimoji="0"/>
            </a:lvl1pPr>
          </a:lstStyle>
          <a:p>
            <a:pPr>
              <a:defRPr/>
            </a:pPr>
            <a:fld id="{89459BAE-C12C-48AC-9384-E220BC802E77}" type="slidenum">
              <a:rPr lang="en-US" altLang="zh-TW"/>
              <a:pPr>
                <a:defRPr/>
              </a:pPr>
              <a:t>‹#›</a:t>
            </a:fld>
            <a:endParaRPr lang="en-US" altLang="zh-TW"/>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8" name="Footer Placeholder 7"/>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9" name="Slide Number Placeholder 8"/>
          <p:cNvSpPr>
            <a:spLocks noGrp="1"/>
          </p:cNvSpPr>
          <p:nvPr>
            <p:ph type="sldNum" sz="quarter" idx="12"/>
          </p:nvPr>
        </p:nvSpPr>
        <p:spPr/>
        <p:txBody>
          <a:bodyPr/>
          <a:lstStyle>
            <a:lvl1pPr fontAlgn="auto">
              <a:spcBef>
                <a:spcPts val="0"/>
              </a:spcBef>
              <a:spcAft>
                <a:spcPts val="0"/>
              </a:spcAft>
              <a:defRPr kumimoji="0"/>
            </a:lvl1pPr>
          </a:lstStyle>
          <a:p>
            <a:pPr>
              <a:defRPr/>
            </a:pPr>
            <a:fld id="{A33222E5-0EEB-488D-B5CB-A9068776291D}" type="slidenum">
              <a:rPr lang="en-US" altLang="zh-TW"/>
              <a:pPr>
                <a:defRPr/>
              </a:pPr>
              <a:t>‹#›</a:t>
            </a:fld>
            <a:endParaRPr lang="en-US" altLang="zh-TW"/>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4" name="Footer Placeholder 3"/>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5" name="Slide Number Placeholder 4"/>
          <p:cNvSpPr>
            <a:spLocks noGrp="1"/>
          </p:cNvSpPr>
          <p:nvPr>
            <p:ph type="sldNum" sz="quarter" idx="12"/>
          </p:nvPr>
        </p:nvSpPr>
        <p:spPr/>
        <p:txBody>
          <a:bodyPr/>
          <a:lstStyle>
            <a:lvl1pPr fontAlgn="auto">
              <a:spcBef>
                <a:spcPts val="0"/>
              </a:spcBef>
              <a:spcAft>
                <a:spcPts val="0"/>
              </a:spcAft>
              <a:defRPr kumimoji="0"/>
            </a:lvl1pPr>
          </a:lstStyle>
          <a:p>
            <a:pPr>
              <a:defRPr/>
            </a:pPr>
            <a:fld id="{4F51BB55-22A9-4F61-9999-CAF4A2B21865}" type="slidenum">
              <a:rPr lang="en-US" altLang="zh-TW"/>
              <a:pPr>
                <a:defRPr/>
              </a:pPr>
              <a:t>‹#›</a:t>
            </a:fld>
            <a:endParaRPr lang="en-US" altLang="zh-TW"/>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3" name="Footer Placeholder 2"/>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4" name="Slide Number Placeholder 3"/>
          <p:cNvSpPr>
            <a:spLocks noGrp="1"/>
          </p:cNvSpPr>
          <p:nvPr>
            <p:ph type="sldNum" sz="quarter" idx="12"/>
          </p:nvPr>
        </p:nvSpPr>
        <p:spPr/>
        <p:txBody>
          <a:bodyPr/>
          <a:lstStyle>
            <a:lvl1pPr fontAlgn="auto">
              <a:spcBef>
                <a:spcPts val="0"/>
              </a:spcBef>
              <a:spcAft>
                <a:spcPts val="0"/>
              </a:spcAft>
              <a:defRPr kumimoji="0"/>
            </a:lvl1pPr>
          </a:lstStyle>
          <a:p>
            <a:pPr>
              <a:defRPr/>
            </a:pPr>
            <a:fld id="{B331DDF2-66B4-49C0-B2E0-5874A910CD9B}" type="slidenum">
              <a:rPr lang="en-US" altLang="zh-TW"/>
              <a:pPr>
                <a:defRPr/>
              </a:pPr>
              <a:t>‹#›</a:t>
            </a:fld>
            <a:endParaRPr lang="en-US" altLang="zh-TW"/>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6" name="Footer Placeholder 5"/>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7" name="Slide Number Placeholder 6"/>
          <p:cNvSpPr>
            <a:spLocks noGrp="1"/>
          </p:cNvSpPr>
          <p:nvPr>
            <p:ph type="sldNum" sz="quarter" idx="12"/>
          </p:nvPr>
        </p:nvSpPr>
        <p:spPr/>
        <p:txBody>
          <a:bodyPr/>
          <a:lstStyle>
            <a:lvl1pPr fontAlgn="auto">
              <a:spcBef>
                <a:spcPts val="0"/>
              </a:spcBef>
              <a:spcAft>
                <a:spcPts val="0"/>
              </a:spcAft>
              <a:defRPr kumimoji="0"/>
            </a:lvl1pPr>
          </a:lstStyle>
          <a:p>
            <a:pPr>
              <a:defRPr/>
            </a:pPr>
            <a:fld id="{0FD03524-3FE4-4878-B72C-67B117951F92}" type="slidenum">
              <a:rPr lang="en-US" altLang="zh-TW"/>
              <a:pPr>
                <a:defRPr/>
              </a:pPr>
              <a:t>‹#›</a:t>
            </a:fld>
            <a:endParaRPr lang="en-US" altLang="zh-TW"/>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6" name="Footer Placeholder 5"/>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7" name="Slide Number Placeholder 6"/>
          <p:cNvSpPr>
            <a:spLocks noGrp="1"/>
          </p:cNvSpPr>
          <p:nvPr>
            <p:ph type="sldNum" sz="quarter" idx="12"/>
          </p:nvPr>
        </p:nvSpPr>
        <p:spPr/>
        <p:txBody>
          <a:bodyPr/>
          <a:lstStyle>
            <a:lvl1pPr fontAlgn="auto">
              <a:spcBef>
                <a:spcPts val="0"/>
              </a:spcBef>
              <a:spcAft>
                <a:spcPts val="0"/>
              </a:spcAft>
              <a:defRPr kumimoji="0"/>
            </a:lvl1pPr>
          </a:lstStyle>
          <a:p>
            <a:pPr>
              <a:defRPr/>
            </a:pPr>
            <a:fld id="{468D1494-3A1E-4A10-96FE-9847F5D2E67D}" type="slidenum">
              <a:rPr lang="en-US" altLang="zh-TW"/>
              <a:pPr>
                <a:defRPr/>
              </a:pPr>
              <a:t>‹#›</a:t>
            </a:fld>
            <a:endParaRPr lang="en-US" altLang="zh-TW"/>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EEA30304-8587-4424-A9B8-8D080AE3D8FA}" type="slidenum">
              <a:rPr lang="en-US" altLang="zh-TW"/>
              <a:pPr>
                <a:defRPr/>
              </a:pPr>
              <a:t>‹#›</a:t>
            </a:fld>
            <a:endParaRPr lang="en-US" altLang="zh-TW"/>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E25BE22F-3FD5-4493-B248-8EAB9BF301C2}" type="slidenum">
              <a:rPr lang="en-US" altLang="zh-TW"/>
              <a:pPr>
                <a:defRPr/>
              </a:pPr>
              <a:t>‹#›</a:t>
            </a:fld>
            <a:endParaRPr lang="en-US" altLang="zh-TW"/>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AAC9D43E-C519-4A5B-807D-AB96525A8650}" type="slidenum">
              <a:rPr lang="en-US" altLang="zh-TW"/>
              <a:pPr>
                <a:defRPr/>
              </a:pPr>
              <a:t>‹#›</a:t>
            </a:fld>
            <a:endParaRPr lang="en-US" altLang="zh-TW"/>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C223C486-AD54-40B9-B343-F2F71519865C}" type="slidenum">
              <a:rPr lang="en-US" altLang="zh-TW"/>
              <a:pPr>
                <a:defRPr/>
              </a:pPr>
              <a:t>‹#›</a:t>
            </a:fld>
            <a:endParaRPr lang="en-US" altLang="zh-TW"/>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DDC22CEC-6522-4BB1-87AA-D7F2753BA9A9}" type="slidenum">
              <a:rPr lang="en-US" altLang="zh-TW"/>
              <a:pPr>
                <a:defRPr/>
              </a:pPr>
              <a:t>‹#›</a:t>
            </a:fld>
            <a:endParaRPr lang="en-US" altLang="zh-TW"/>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6" name="Footer Placeholder 5"/>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7" name="Slide Number Placeholder 6"/>
          <p:cNvSpPr>
            <a:spLocks noGrp="1"/>
          </p:cNvSpPr>
          <p:nvPr>
            <p:ph type="sldNum" sz="quarter" idx="12"/>
          </p:nvPr>
        </p:nvSpPr>
        <p:spPr/>
        <p:txBody>
          <a:bodyPr/>
          <a:lstStyle>
            <a:lvl1pPr fontAlgn="auto">
              <a:spcBef>
                <a:spcPts val="0"/>
              </a:spcBef>
              <a:spcAft>
                <a:spcPts val="0"/>
              </a:spcAft>
              <a:defRPr kumimoji="0"/>
            </a:lvl1pPr>
          </a:lstStyle>
          <a:p>
            <a:pPr>
              <a:defRPr/>
            </a:pPr>
            <a:fld id="{3054EA1F-D159-4BD4-870E-321862A8134A}" type="slidenum">
              <a:rPr lang="en-US" altLang="zh-TW"/>
              <a:pPr>
                <a:defRPr/>
              </a:pPr>
              <a:t>‹#›</a:t>
            </a:fld>
            <a:endParaRPr lang="en-US" altLang="zh-TW"/>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8" name="Footer Placeholder 7"/>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9" name="Slide Number Placeholder 8"/>
          <p:cNvSpPr>
            <a:spLocks noGrp="1"/>
          </p:cNvSpPr>
          <p:nvPr>
            <p:ph type="sldNum" sz="quarter" idx="12"/>
          </p:nvPr>
        </p:nvSpPr>
        <p:spPr/>
        <p:txBody>
          <a:bodyPr/>
          <a:lstStyle>
            <a:lvl1pPr fontAlgn="auto">
              <a:spcBef>
                <a:spcPts val="0"/>
              </a:spcBef>
              <a:spcAft>
                <a:spcPts val="0"/>
              </a:spcAft>
              <a:defRPr kumimoji="0"/>
            </a:lvl1pPr>
          </a:lstStyle>
          <a:p>
            <a:pPr>
              <a:defRPr/>
            </a:pPr>
            <a:fld id="{6F72B930-AAB7-4BFE-9647-FF25664B2112}" type="slidenum">
              <a:rPr lang="en-US" altLang="zh-TW"/>
              <a:pPr>
                <a:defRPr/>
              </a:pPr>
              <a:t>‹#›</a:t>
            </a:fld>
            <a:endParaRPr lang="en-US" altLang="zh-TW"/>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4" name="Footer Placeholder 3"/>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5" name="Slide Number Placeholder 4"/>
          <p:cNvSpPr>
            <a:spLocks noGrp="1"/>
          </p:cNvSpPr>
          <p:nvPr>
            <p:ph type="sldNum" sz="quarter" idx="12"/>
          </p:nvPr>
        </p:nvSpPr>
        <p:spPr/>
        <p:txBody>
          <a:bodyPr/>
          <a:lstStyle>
            <a:lvl1pPr fontAlgn="auto">
              <a:spcBef>
                <a:spcPts val="0"/>
              </a:spcBef>
              <a:spcAft>
                <a:spcPts val="0"/>
              </a:spcAft>
              <a:defRPr kumimoji="0"/>
            </a:lvl1pPr>
          </a:lstStyle>
          <a:p>
            <a:pPr>
              <a:defRPr/>
            </a:pPr>
            <a:fld id="{87F193B2-2ECA-47A3-B87E-A1D679762493}" type="slidenum">
              <a:rPr lang="en-US" altLang="zh-TW"/>
              <a:pPr>
                <a:defRPr/>
              </a:pPr>
              <a:t>‹#›</a:t>
            </a:fld>
            <a:endParaRPr lang="en-US" altLang="zh-TW"/>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3" name="Footer Placeholder 2"/>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4" name="Slide Number Placeholder 3"/>
          <p:cNvSpPr>
            <a:spLocks noGrp="1"/>
          </p:cNvSpPr>
          <p:nvPr>
            <p:ph type="sldNum" sz="quarter" idx="12"/>
          </p:nvPr>
        </p:nvSpPr>
        <p:spPr/>
        <p:txBody>
          <a:bodyPr/>
          <a:lstStyle>
            <a:lvl1pPr fontAlgn="auto">
              <a:spcBef>
                <a:spcPts val="0"/>
              </a:spcBef>
              <a:spcAft>
                <a:spcPts val="0"/>
              </a:spcAft>
              <a:defRPr kumimoji="0"/>
            </a:lvl1pPr>
          </a:lstStyle>
          <a:p>
            <a:pPr>
              <a:defRPr/>
            </a:pPr>
            <a:fld id="{BB7F642F-70B4-4D31-875D-463C7A6C4054}" type="slidenum">
              <a:rPr lang="en-US" altLang="zh-TW"/>
              <a:pPr>
                <a:defRPr/>
              </a:pPr>
              <a:t>‹#›</a:t>
            </a:fld>
            <a:endParaRPr lang="en-US" altLang="zh-TW"/>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6" name="Footer Placeholder 5"/>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7" name="Slide Number Placeholder 6"/>
          <p:cNvSpPr>
            <a:spLocks noGrp="1"/>
          </p:cNvSpPr>
          <p:nvPr>
            <p:ph type="sldNum" sz="quarter" idx="12"/>
          </p:nvPr>
        </p:nvSpPr>
        <p:spPr/>
        <p:txBody>
          <a:bodyPr/>
          <a:lstStyle>
            <a:lvl1pPr fontAlgn="auto">
              <a:spcBef>
                <a:spcPts val="0"/>
              </a:spcBef>
              <a:spcAft>
                <a:spcPts val="0"/>
              </a:spcAft>
              <a:defRPr kumimoji="0"/>
            </a:lvl1pPr>
          </a:lstStyle>
          <a:p>
            <a:pPr>
              <a:defRPr/>
            </a:pPr>
            <a:fld id="{ACA245E6-C5EC-404D-8CE9-B6B0396D4C63}" type="slidenum">
              <a:rPr lang="en-US" altLang="zh-TW"/>
              <a:pPr>
                <a:defRPr/>
              </a:pPr>
              <a:t>‹#›</a:t>
            </a:fld>
            <a:endParaRPr lang="en-US" altLang="zh-TW"/>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6" name="Footer Placeholder 5"/>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7" name="Slide Number Placeholder 6"/>
          <p:cNvSpPr>
            <a:spLocks noGrp="1"/>
          </p:cNvSpPr>
          <p:nvPr>
            <p:ph type="sldNum" sz="quarter" idx="12"/>
          </p:nvPr>
        </p:nvSpPr>
        <p:spPr/>
        <p:txBody>
          <a:bodyPr/>
          <a:lstStyle>
            <a:lvl1pPr fontAlgn="auto">
              <a:spcBef>
                <a:spcPts val="0"/>
              </a:spcBef>
              <a:spcAft>
                <a:spcPts val="0"/>
              </a:spcAft>
              <a:defRPr kumimoji="0"/>
            </a:lvl1pPr>
          </a:lstStyle>
          <a:p>
            <a:pPr>
              <a:defRPr/>
            </a:pPr>
            <a:fld id="{C7781BFB-878F-42AC-84A9-4E5298222252}" type="slidenum">
              <a:rPr lang="en-US" altLang="zh-TW"/>
              <a:pPr>
                <a:defRPr/>
              </a:pPr>
              <a:t>‹#›</a:t>
            </a:fld>
            <a:endParaRPr lang="en-US" altLang="zh-TW"/>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D1587B22-20F8-42E9-AAE5-603BCBC2046F}" type="slidenum">
              <a:rPr lang="en-US" altLang="zh-TW"/>
              <a:pPr>
                <a:defRPr/>
              </a:pPr>
              <a:t>‹#›</a:t>
            </a:fld>
            <a:endParaRPr lang="en-US" altLang="zh-TW"/>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DD780A0D-C464-47E8-A875-48F517555E8F}" type="slidenum">
              <a:rPr lang="en-US" altLang="zh-TW"/>
              <a:pPr>
                <a:defRPr/>
              </a:pPr>
              <a:t>‹#›</a:t>
            </a:fld>
            <a:endParaRPr lang="en-US" altLang="zh-TW"/>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3E0B4B8F-FD29-42FD-A248-28E8C7B978F8}" type="datetimeFigureOut">
              <a:rPr lang="en-US"/>
              <a:pPr>
                <a:defRPr/>
              </a:pPr>
              <a:t>11/6/2010</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94B0ED7-913E-46BA-AC95-947F69F90598}" type="slidenum">
              <a:rPr lang="en-US"/>
              <a:pPr>
                <a:defRPr/>
              </a:pPr>
              <a:t>‹#›</a:t>
            </a:fld>
            <a:endParaRPr lang="en-US"/>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9A2B4028-E774-45FD-ACC7-CE8BE2E021B7}" type="slidenum">
              <a:rPr lang="en-US" altLang="zh-TW"/>
              <a:pPr>
                <a:defRPr/>
              </a:pPr>
              <a:t>‹#›</a:t>
            </a:fld>
            <a:endParaRPr lang="en-US" altLang="zh-TW"/>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91592550-886F-487D-A98A-87F744B191EA}" type="slidenum">
              <a:rPr lang="en-US" altLang="zh-TW"/>
              <a:pPr>
                <a:defRPr/>
              </a:pPr>
              <a:t>‹#›</a:t>
            </a:fld>
            <a:endParaRPr lang="en-US" altLang="zh-TW"/>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86F1CEAC-5652-4FF1-B767-CCE548F368D2}" type="slidenum">
              <a:rPr lang="en-US" altLang="zh-TW"/>
              <a:pPr>
                <a:defRPr/>
              </a:pPr>
              <a:t>‹#›</a:t>
            </a:fld>
            <a:endParaRPr lang="en-US" altLang="zh-TW"/>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B4C3D58C-77F8-4862-8146-2F3109C876A9}" type="slidenum">
              <a:rPr lang="en-US" altLang="zh-TW"/>
              <a:pPr>
                <a:defRPr/>
              </a:pPr>
              <a:t>‹#›</a:t>
            </a:fld>
            <a:endParaRPr lang="en-US" altLang="zh-TW"/>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6E3E9E2C-E5FD-4139-B867-BAFD12A6A47C}" type="slidenum">
              <a:rPr lang="en-US" altLang="zh-TW"/>
              <a:pPr>
                <a:defRPr/>
              </a:pPr>
              <a:t>‹#›</a:t>
            </a:fld>
            <a:endParaRPr lang="en-US" altLang="zh-TW"/>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CB699978-446C-43BC-99F8-95DCF4E8725E}" type="slidenum">
              <a:rPr lang="en-US" altLang="zh-TW"/>
              <a:pPr>
                <a:defRPr/>
              </a:pPr>
              <a:t>‹#›</a:t>
            </a:fld>
            <a:endParaRPr lang="en-US" altLang="zh-TW"/>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306AEAAB-C22E-48B9-BFF4-F3247C4BBB99}" type="slidenum">
              <a:rPr lang="en-US" altLang="zh-TW"/>
              <a:pPr>
                <a:defRPr/>
              </a:pPr>
              <a:t>‹#›</a:t>
            </a:fld>
            <a:endParaRPr lang="en-US" altLang="zh-TW"/>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4DBAABE0-3700-4698-9B9D-31EF863D730E}" type="slidenum">
              <a:rPr lang="en-US" altLang="zh-TW"/>
              <a:pPr>
                <a:defRPr/>
              </a:pPr>
              <a:t>‹#›</a:t>
            </a:fld>
            <a:endParaRPr lang="en-US" altLang="zh-TW"/>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61343FE1-68E4-45BB-B14F-8BCA46629342}" type="slidenum">
              <a:rPr lang="en-US" altLang="zh-TW"/>
              <a:pPr>
                <a:defRPr/>
              </a:pPr>
              <a:t>‹#›</a:t>
            </a:fld>
            <a:endParaRPr lang="en-US" altLang="zh-TW"/>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AB299249-A9E5-432E-B293-EDD486F36779}" type="slidenum">
              <a:rPr lang="en-US" altLang="zh-TW"/>
              <a:pPr>
                <a:defRPr/>
              </a:pPr>
              <a:t>‹#›</a:t>
            </a:fld>
            <a:endParaRPr lang="en-US" altLang="zh-TW"/>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kumimoji="0"/>
            </a:lvl1pPr>
          </a:lstStyle>
          <a:p>
            <a:pPr>
              <a:defRPr/>
            </a:pPr>
            <a:endParaRPr lang="en-US" altLang="zh-TW"/>
          </a:p>
        </p:txBody>
      </p:sp>
      <p:sp>
        <p:nvSpPr>
          <p:cNvPr id="5" name="Footer Placeholder 4"/>
          <p:cNvSpPr>
            <a:spLocks noGrp="1"/>
          </p:cNvSpPr>
          <p:nvPr>
            <p:ph type="ftr" sz="quarter" idx="11"/>
          </p:nvPr>
        </p:nvSpPr>
        <p:spPr/>
        <p:txBody>
          <a:bodyPr/>
          <a:lstStyle>
            <a:lvl1pPr fontAlgn="auto">
              <a:spcBef>
                <a:spcPts val="0"/>
              </a:spcBef>
              <a:spcAft>
                <a:spcPts val="0"/>
              </a:spcAft>
              <a:defRPr kumimoji="0"/>
            </a:lvl1pPr>
          </a:lstStyle>
          <a:p>
            <a:pPr>
              <a:defRPr/>
            </a:pPr>
            <a:endParaRPr lang="en-US" altLang="zh-TW"/>
          </a:p>
        </p:txBody>
      </p:sp>
      <p:sp>
        <p:nvSpPr>
          <p:cNvPr id="6" name="Slide Number Placeholder 5"/>
          <p:cNvSpPr>
            <a:spLocks noGrp="1"/>
          </p:cNvSpPr>
          <p:nvPr>
            <p:ph type="sldNum" sz="quarter" idx="12"/>
          </p:nvPr>
        </p:nvSpPr>
        <p:spPr/>
        <p:txBody>
          <a:bodyPr/>
          <a:lstStyle>
            <a:lvl1pPr fontAlgn="auto">
              <a:spcBef>
                <a:spcPts val="0"/>
              </a:spcBef>
              <a:spcAft>
                <a:spcPts val="0"/>
              </a:spcAft>
              <a:defRPr kumimoji="0"/>
            </a:lvl1pPr>
          </a:lstStyle>
          <a:p>
            <a:pPr>
              <a:defRPr/>
            </a:pPr>
            <a:fld id="{5EA24ECF-C6A5-4B90-B852-A9D26BDB8784}" type="slidenum">
              <a:rPr lang="en-US" altLang="zh-TW"/>
              <a:pPr>
                <a:defRPr/>
              </a:pPr>
              <a:t>‹#›</a:t>
            </a:fld>
            <a:endParaRPr lang="en-US" altLang="zh-TW"/>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a:t>Click to edit Master subtitle style</a:t>
            </a:r>
            <a:endParaRPr lang="zh-TW" altLang="en-US"/>
          </a:p>
        </p:txBody>
      </p:sp>
      <p:sp>
        <p:nvSpPr>
          <p:cNvPr id="4" name="Date Placeholder 1"/>
          <p:cNvSpPr>
            <a:spLocks noGrp="1"/>
          </p:cNvSpPr>
          <p:nvPr>
            <p:ph type="dt" sz="half" idx="10"/>
          </p:nvPr>
        </p:nvSpPr>
        <p:spPr/>
        <p:txBody>
          <a:bodyPr/>
          <a:lstStyle>
            <a:lvl1pPr>
              <a:defRPr/>
            </a:lvl1pPr>
          </a:lstStyle>
          <a:p>
            <a:pPr>
              <a:defRPr/>
            </a:pPr>
            <a:endParaRPr lang="en-US" altLang="zh-TW"/>
          </a:p>
        </p:txBody>
      </p:sp>
      <p:sp>
        <p:nvSpPr>
          <p:cNvPr id="5" name="Footer Placeholder 2"/>
          <p:cNvSpPr>
            <a:spLocks noGrp="1"/>
          </p:cNvSpPr>
          <p:nvPr>
            <p:ph type="ftr" sz="quarter" idx="11"/>
          </p:nvPr>
        </p:nvSpPr>
        <p:spPr/>
        <p:txBody>
          <a:bodyPr/>
          <a:lstStyle>
            <a:lvl1pPr>
              <a:defRPr/>
            </a:lvl1pPr>
          </a:lstStyle>
          <a:p>
            <a:pPr>
              <a:defRPr/>
            </a:pPr>
            <a:endParaRPr lang="en-US" altLang="zh-TW"/>
          </a:p>
        </p:txBody>
      </p:sp>
      <p:sp>
        <p:nvSpPr>
          <p:cNvPr id="6" name="Slide Number Placeholder 3"/>
          <p:cNvSpPr>
            <a:spLocks noGrp="1"/>
          </p:cNvSpPr>
          <p:nvPr>
            <p:ph type="sldNum" sz="quarter" idx="12"/>
          </p:nvPr>
        </p:nvSpPr>
        <p:spPr/>
        <p:txBody>
          <a:bodyPr/>
          <a:lstStyle>
            <a:lvl1pPr>
              <a:defRPr/>
            </a:lvl1pPr>
          </a:lstStyle>
          <a:p>
            <a:pPr>
              <a:defRPr/>
            </a:pPr>
            <a:fld id="{7BE014A0-51B6-4D67-A55B-5A602C4ABCF7}" type="slidenum">
              <a:rPr lang="en-US" altLang="zh-TW"/>
              <a:pPr>
                <a:defRPr/>
              </a:pPr>
              <a:t>‹#›</a:t>
            </a:fld>
            <a:endParaRPr lang="en-US" altLang="zh-TW"/>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1"/>
          <p:cNvSpPr>
            <a:spLocks noGrp="1"/>
          </p:cNvSpPr>
          <p:nvPr>
            <p:ph type="dt" sz="half" idx="10"/>
          </p:nvPr>
        </p:nvSpPr>
        <p:spPr/>
        <p:txBody>
          <a:bodyPr/>
          <a:lstStyle>
            <a:lvl1pPr>
              <a:defRPr/>
            </a:lvl1pPr>
          </a:lstStyle>
          <a:p>
            <a:pPr>
              <a:defRPr/>
            </a:pPr>
            <a:endParaRPr lang="en-US" altLang="zh-TW"/>
          </a:p>
        </p:txBody>
      </p:sp>
      <p:sp>
        <p:nvSpPr>
          <p:cNvPr id="5" name="Footer Placeholder 2"/>
          <p:cNvSpPr>
            <a:spLocks noGrp="1"/>
          </p:cNvSpPr>
          <p:nvPr>
            <p:ph type="ftr" sz="quarter" idx="11"/>
          </p:nvPr>
        </p:nvSpPr>
        <p:spPr/>
        <p:txBody>
          <a:bodyPr/>
          <a:lstStyle>
            <a:lvl1pPr>
              <a:defRPr/>
            </a:lvl1pPr>
          </a:lstStyle>
          <a:p>
            <a:pPr>
              <a:defRPr/>
            </a:pPr>
            <a:endParaRPr lang="en-US" altLang="zh-TW"/>
          </a:p>
        </p:txBody>
      </p:sp>
      <p:sp>
        <p:nvSpPr>
          <p:cNvPr id="6" name="Slide Number Placeholder 3"/>
          <p:cNvSpPr>
            <a:spLocks noGrp="1"/>
          </p:cNvSpPr>
          <p:nvPr>
            <p:ph type="sldNum" sz="quarter" idx="12"/>
          </p:nvPr>
        </p:nvSpPr>
        <p:spPr/>
        <p:txBody>
          <a:bodyPr/>
          <a:lstStyle>
            <a:lvl1pPr>
              <a:defRPr/>
            </a:lvl1pPr>
          </a:lstStyle>
          <a:p>
            <a:pPr>
              <a:defRPr/>
            </a:pPr>
            <a:fld id="{7D9DADED-6F29-43DD-A34B-F5F2C4D46D75}" type="slidenum">
              <a:rPr lang="en-US" altLang="zh-TW"/>
              <a:pPr>
                <a:defRPr/>
              </a:pPr>
              <a:t>‹#›</a:t>
            </a:fld>
            <a:endParaRPr lang="en-US" altLang="zh-TW"/>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a:t>Click to edit Master text styles</a:t>
            </a:r>
          </a:p>
        </p:txBody>
      </p:sp>
      <p:sp>
        <p:nvSpPr>
          <p:cNvPr id="4" name="Date Placeholder 1"/>
          <p:cNvSpPr>
            <a:spLocks noGrp="1"/>
          </p:cNvSpPr>
          <p:nvPr>
            <p:ph type="dt" sz="half" idx="10"/>
          </p:nvPr>
        </p:nvSpPr>
        <p:spPr/>
        <p:txBody>
          <a:bodyPr/>
          <a:lstStyle>
            <a:lvl1pPr>
              <a:defRPr/>
            </a:lvl1pPr>
          </a:lstStyle>
          <a:p>
            <a:pPr>
              <a:defRPr/>
            </a:pPr>
            <a:endParaRPr lang="en-US" altLang="zh-TW"/>
          </a:p>
        </p:txBody>
      </p:sp>
      <p:sp>
        <p:nvSpPr>
          <p:cNvPr id="5" name="Footer Placeholder 2"/>
          <p:cNvSpPr>
            <a:spLocks noGrp="1"/>
          </p:cNvSpPr>
          <p:nvPr>
            <p:ph type="ftr" sz="quarter" idx="11"/>
          </p:nvPr>
        </p:nvSpPr>
        <p:spPr/>
        <p:txBody>
          <a:bodyPr/>
          <a:lstStyle>
            <a:lvl1pPr>
              <a:defRPr/>
            </a:lvl1pPr>
          </a:lstStyle>
          <a:p>
            <a:pPr>
              <a:defRPr/>
            </a:pPr>
            <a:endParaRPr lang="en-US" altLang="zh-TW"/>
          </a:p>
        </p:txBody>
      </p:sp>
      <p:sp>
        <p:nvSpPr>
          <p:cNvPr id="6" name="Slide Number Placeholder 3"/>
          <p:cNvSpPr>
            <a:spLocks noGrp="1"/>
          </p:cNvSpPr>
          <p:nvPr>
            <p:ph type="sldNum" sz="quarter" idx="12"/>
          </p:nvPr>
        </p:nvSpPr>
        <p:spPr/>
        <p:txBody>
          <a:bodyPr/>
          <a:lstStyle>
            <a:lvl1pPr>
              <a:defRPr/>
            </a:lvl1pPr>
          </a:lstStyle>
          <a:p>
            <a:pPr>
              <a:defRPr/>
            </a:pPr>
            <a:fld id="{83859E28-1965-4DCC-B675-6E2527CDFB27}" type="slidenum">
              <a:rPr lang="en-US" altLang="zh-TW"/>
              <a:pPr>
                <a:defRPr/>
              </a:pPr>
              <a:t>‹#›</a:t>
            </a:fld>
            <a:endParaRPr lang="en-US" altLang="zh-TW"/>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1"/>
          <p:cNvSpPr>
            <a:spLocks noGrp="1"/>
          </p:cNvSpPr>
          <p:nvPr>
            <p:ph type="dt" sz="half" idx="10"/>
          </p:nvPr>
        </p:nvSpPr>
        <p:spPr/>
        <p:txBody>
          <a:bodyPr/>
          <a:lstStyle>
            <a:lvl1pPr>
              <a:defRPr/>
            </a:lvl1pPr>
          </a:lstStyle>
          <a:p>
            <a:pPr>
              <a:defRPr/>
            </a:pPr>
            <a:endParaRPr lang="en-US" altLang="zh-TW"/>
          </a:p>
        </p:txBody>
      </p:sp>
      <p:sp>
        <p:nvSpPr>
          <p:cNvPr id="6" name="Footer Placeholder 2"/>
          <p:cNvSpPr>
            <a:spLocks noGrp="1"/>
          </p:cNvSpPr>
          <p:nvPr>
            <p:ph type="ftr" sz="quarter" idx="11"/>
          </p:nvPr>
        </p:nvSpPr>
        <p:spPr/>
        <p:txBody>
          <a:bodyPr/>
          <a:lstStyle>
            <a:lvl1pPr>
              <a:defRPr/>
            </a:lvl1pPr>
          </a:lstStyle>
          <a:p>
            <a:pPr>
              <a:defRPr/>
            </a:pPr>
            <a:endParaRPr lang="en-US" altLang="zh-TW"/>
          </a:p>
        </p:txBody>
      </p:sp>
      <p:sp>
        <p:nvSpPr>
          <p:cNvPr id="7" name="Slide Number Placeholder 3"/>
          <p:cNvSpPr>
            <a:spLocks noGrp="1"/>
          </p:cNvSpPr>
          <p:nvPr>
            <p:ph type="sldNum" sz="quarter" idx="12"/>
          </p:nvPr>
        </p:nvSpPr>
        <p:spPr/>
        <p:txBody>
          <a:bodyPr/>
          <a:lstStyle>
            <a:lvl1pPr>
              <a:defRPr/>
            </a:lvl1pPr>
          </a:lstStyle>
          <a:p>
            <a:pPr>
              <a:defRPr/>
            </a:pPr>
            <a:fld id="{42535580-C23A-4189-AEEF-6ECAE590E593}" type="slidenum">
              <a:rPr lang="en-US" altLang="zh-TW"/>
              <a:pPr>
                <a:defRPr/>
              </a:pPr>
              <a:t>‹#›</a:t>
            </a:fld>
            <a:endParaRPr lang="en-US" altLang="zh-TW"/>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1"/>
          <p:cNvSpPr>
            <a:spLocks noGrp="1"/>
          </p:cNvSpPr>
          <p:nvPr>
            <p:ph type="dt" sz="half" idx="10"/>
          </p:nvPr>
        </p:nvSpPr>
        <p:spPr/>
        <p:txBody>
          <a:bodyPr/>
          <a:lstStyle>
            <a:lvl1pPr>
              <a:defRPr/>
            </a:lvl1pPr>
          </a:lstStyle>
          <a:p>
            <a:pPr>
              <a:defRPr/>
            </a:pPr>
            <a:endParaRPr lang="en-US" altLang="zh-TW"/>
          </a:p>
        </p:txBody>
      </p:sp>
      <p:sp>
        <p:nvSpPr>
          <p:cNvPr id="8" name="Footer Placeholder 2"/>
          <p:cNvSpPr>
            <a:spLocks noGrp="1"/>
          </p:cNvSpPr>
          <p:nvPr>
            <p:ph type="ftr" sz="quarter" idx="11"/>
          </p:nvPr>
        </p:nvSpPr>
        <p:spPr/>
        <p:txBody>
          <a:bodyPr/>
          <a:lstStyle>
            <a:lvl1pPr>
              <a:defRPr/>
            </a:lvl1pPr>
          </a:lstStyle>
          <a:p>
            <a:pPr>
              <a:defRPr/>
            </a:pPr>
            <a:endParaRPr lang="en-US" altLang="zh-TW"/>
          </a:p>
        </p:txBody>
      </p:sp>
      <p:sp>
        <p:nvSpPr>
          <p:cNvPr id="9" name="Slide Number Placeholder 3"/>
          <p:cNvSpPr>
            <a:spLocks noGrp="1"/>
          </p:cNvSpPr>
          <p:nvPr>
            <p:ph type="sldNum" sz="quarter" idx="12"/>
          </p:nvPr>
        </p:nvSpPr>
        <p:spPr/>
        <p:txBody>
          <a:bodyPr/>
          <a:lstStyle>
            <a:lvl1pPr>
              <a:defRPr/>
            </a:lvl1pPr>
          </a:lstStyle>
          <a:p>
            <a:pPr>
              <a:defRPr/>
            </a:pPr>
            <a:fld id="{F98F5DF1-8450-4A19-9B8C-519B007F00A7}" type="slidenum">
              <a:rPr lang="en-US" altLang="zh-TW"/>
              <a:pPr>
                <a:defRPr/>
              </a:pPr>
              <a:t>‹#›</a:t>
            </a:fld>
            <a:endParaRPr lang="en-US" altLang="zh-TW"/>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1"/>
          <p:cNvSpPr>
            <a:spLocks noGrp="1"/>
          </p:cNvSpPr>
          <p:nvPr>
            <p:ph type="dt" sz="half" idx="10"/>
          </p:nvPr>
        </p:nvSpPr>
        <p:spPr/>
        <p:txBody>
          <a:bodyPr/>
          <a:lstStyle>
            <a:lvl1pPr>
              <a:defRPr/>
            </a:lvl1pPr>
          </a:lstStyle>
          <a:p>
            <a:pPr>
              <a:defRPr/>
            </a:pPr>
            <a:endParaRPr lang="en-US" altLang="zh-TW"/>
          </a:p>
        </p:txBody>
      </p:sp>
      <p:sp>
        <p:nvSpPr>
          <p:cNvPr id="4" name="Footer Placeholder 2"/>
          <p:cNvSpPr>
            <a:spLocks noGrp="1"/>
          </p:cNvSpPr>
          <p:nvPr>
            <p:ph type="ftr" sz="quarter" idx="11"/>
          </p:nvPr>
        </p:nvSpPr>
        <p:spPr/>
        <p:txBody>
          <a:bodyPr/>
          <a:lstStyle>
            <a:lvl1pPr>
              <a:defRPr/>
            </a:lvl1pPr>
          </a:lstStyle>
          <a:p>
            <a:pPr>
              <a:defRPr/>
            </a:pPr>
            <a:endParaRPr lang="en-US" altLang="zh-TW"/>
          </a:p>
        </p:txBody>
      </p:sp>
      <p:sp>
        <p:nvSpPr>
          <p:cNvPr id="5" name="Slide Number Placeholder 3"/>
          <p:cNvSpPr>
            <a:spLocks noGrp="1"/>
          </p:cNvSpPr>
          <p:nvPr>
            <p:ph type="sldNum" sz="quarter" idx="12"/>
          </p:nvPr>
        </p:nvSpPr>
        <p:spPr/>
        <p:txBody>
          <a:bodyPr/>
          <a:lstStyle>
            <a:lvl1pPr>
              <a:defRPr/>
            </a:lvl1pPr>
          </a:lstStyle>
          <a:p>
            <a:pPr>
              <a:defRPr/>
            </a:pPr>
            <a:fld id="{5FAA0C09-2265-4916-8C8E-810BF21F949E}" type="slidenum">
              <a:rPr lang="en-US" altLang="zh-TW"/>
              <a:pPr>
                <a:defRPr/>
              </a:pPr>
              <a:t>‹#›</a:t>
            </a:fld>
            <a:endParaRPr lang="en-US" altLang="zh-TW"/>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ltLang="zh-TW"/>
          </a:p>
        </p:txBody>
      </p:sp>
      <p:sp>
        <p:nvSpPr>
          <p:cNvPr id="3" name="Footer Placeholder 2"/>
          <p:cNvSpPr>
            <a:spLocks noGrp="1"/>
          </p:cNvSpPr>
          <p:nvPr>
            <p:ph type="ftr" sz="quarter" idx="11"/>
          </p:nvPr>
        </p:nvSpPr>
        <p:spPr/>
        <p:txBody>
          <a:bodyPr/>
          <a:lstStyle>
            <a:lvl1pPr>
              <a:defRPr/>
            </a:lvl1pPr>
          </a:lstStyle>
          <a:p>
            <a:pPr>
              <a:defRPr/>
            </a:pPr>
            <a:endParaRPr lang="en-US" altLang="zh-TW"/>
          </a:p>
        </p:txBody>
      </p:sp>
      <p:sp>
        <p:nvSpPr>
          <p:cNvPr id="4" name="Slide Number Placeholder 3"/>
          <p:cNvSpPr>
            <a:spLocks noGrp="1"/>
          </p:cNvSpPr>
          <p:nvPr>
            <p:ph type="sldNum" sz="quarter" idx="12"/>
          </p:nvPr>
        </p:nvSpPr>
        <p:spPr/>
        <p:txBody>
          <a:bodyPr/>
          <a:lstStyle>
            <a:lvl1pPr>
              <a:defRPr/>
            </a:lvl1pPr>
          </a:lstStyle>
          <a:p>
            <a:pPr>
              <a:defRPr/>
            </a:pPr>
            <a:fld id="{C8004E79-6688-446A-BF0D-DA5BE7EDFA9B}" type="slidenum">
              <a:rPr lang="en-US" altLang="zh-TW"/>
              <a:pPr>
                <a:defRPr/>
              </a:pPr>
              <a:t>‹#›</a:t>
            </a:fld>
            <a:endParaRPr lang="en-US" altLang="zh-TW"/>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1"/>
          <p:cNvSpPr>
            <a:spLocks noGrp="1"/>
          </p:cNvSpPr>
          <p:nvPr>
            <p:ph type="dt" sz="half" idx="10"/>
          </p:nvPr>
        </p:nvSpPr>
        <p:spPr/>
        <p:txBody>
          <a:bodyPr/>
          <a:lstStyle>
            <a:lvl1pPr>
              <a:defRPr/>
            </a:lvl1pPr>
          </a:lstStyle>
          <a:p>
            <a:pPr>
              <a:defRPr/>
            </a:pPr>
            <a:endParaRPr lang="en-US" altLang="zh-TW"/>
          </a:p>
        </p:txBody>
      </p:sp>
      <p:sp>
        <p:nvSpPr>
          <p:cNvPr id="6" name="Footer Placeholder 2"/>
          <p:cNvSpPr>
            <a:spLocks noGrp="1"/>
          </p:cNvSpPr>
          <p:nvPr>
            <p:ph type="ftr" sz="quarter" idx="11"/>
          </p:nvPr>
        </p:nvSpPr>
        <p:spPr/>
        <p:txBody>
          <a:bodyPr/>
          <a:lstStyle>
            <a:lvl1pPr>
              <a:defRPr/>
            </a:lvl1pPr>
          </a:lstStyle>
          <a:p>
            <a:pPr>
              <a:defRPr/>
            </a:pPr>
            <a:endParaRPr lang="en-US" altLang="zh-TW"/>
          </a:p>
        </p:txBody>
      </p:sp>
      <p:sp>
        <p:nvSpPr>
          <p:cNvPr id="7" name="Slide Number Placeholder 3"/>
          <p:cNvSpPr>
            <a:spLocks noGrp="1"/>
          </p:cNvSpPr>
          <p:nvPr>
            <p:ph type="sldNum" sz="quarter" idx="12"/>
          </p:nvPr>
        </p:nvSpPr>
        <p:spPr/>
        <p:txBody>
          <a:bodyPr/>
          <a:lstStyle>
            <a:lvl1pPr>
              <a:defRPr/>
            </a:lvl1pPr>
          </a:lstStyle>
          <a:p>
            <a:pPr>
              <a:defRPr/>
            </a:pPr>
            <a:fld id="{8BD356E1-E6EF-42BC-85EA-F1F46D609DA6}" type="slidenum">
              <a:rPr lang="en-US" altLang="zh-TW"/>
              <a:pPr>
                <a:defRPr/>
              </a:pPr>
              <a:t>‹#›</a:t>
            </a:fld>
            <a:endParaRPr lang="en-US" altLang="zh-TW"/>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1"/>
          <p:cNvSpPr>
            <a:spLocks noGrp="1"/>
          </p:cNvSpPr>
          <p:nvPr>
            <p:ph type="dt" sz="half" idx="10"/>
          </p:nvPr>
        </p:nvSpPr>
        <p:spPr/>
        <p:txBody>
          <a:bodyPr/>
          <a:lstStyle>
            <a:lvl1pPr>
              <a:defRPr/>
            </a:lvl1pPr>
          </a:lstStyle>
          <a:p>
            <a:pPr>
              <a:defRPr/>
            </a:pPr>
            <a:endParaRPr lang="en-US" altLang="zh-TW"/>
          </a:p>
        </p:txBody>
      </p:sp>
      <p:sp>
        <p:nvSpPr>
          <p:cNvPr id="6" name="Footer Placeholder 2"/>
          <p:cNvSpPr>
            <a:spLocks noGrp="1"/>
          </p:cNvSpPr>
          <p:nvPr>
            <p:ph type="ftr" sz="quarter" idx="11"/>
          </p:nvPr>
        </p:nvSpPr>
        <p:spPr/>
        <p:txBody>
          <a:bodyPr/>
          <a:lstStyle>
            <a:lvl1pPr>
              <a:defRPr/>
            </a:lvl1pPr>
          </a:lstStyle>
          <a:p>
            <a:pPr>
              <a:defRPr/>
            </a:pPr>
            <a:endParaRPr lang="en-US" altLang="zh-TW"/>
          </a:p>
        </p:txBody>
      </p:sp>
      <p:sp>
        <p:nvSpPr>
          <p:cNvPr id="7" name="Slide Number Placeholder 3"/>
          <p:cNvSpPr>
            <a:spLocks noGrp="1"/>
          </p:cNvSpPr>
          <p:nvPr>
            <p:ph type="sldNum" sz="quarter" idx="12"/>
          </p:nvPr>
        </p:nvSpPr>
        <p:spPr/>
        <p:txBody>
          <a:bodyPr/>
          <a:lstStyle>
            <a:lvl1pPr>
              <a:defRPr/>
            </a:lvl1pPr>
          </a:lstStyle>
          <a:p>
            <a:pPr>
              <a:defRPr/>
            </a:pPr>
            <a:fld id="{E5491B9D-2E6A-4DB6-9E5D-E548FF4B7461}" type="slidenum">
              <a:rPr lang="en-US" altLang="zh-TW"/>
              <a:pPr>
                <a:defRPr/>
              </a:pPr>
              <a:t>‹#›</a:t>
            </a:fld>
            <a:endParaRPr lang="en-US" altLang="zh-TW"/>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1"/>
          <p:cNvSpPr>
            <a:spLocks noGrp="1"/>
          </p:cNvSpPr>
          <p:nvPr>
            <p:ph type="dt" sz="half" idx="10"/>
          </p:nvPr>
        </p:nvSpPr>
        <p:spPr/>
        <p:txBody>
          <a:bodyPr/>
          <a:lstStyle>
            <a:lvl1pPr>
              <a:defRPr/>
            </a:lvl1pPr>
          </a:lstStyle>
          <a:p>
            <a:pPr>
              <a:defRPr/>
            </a:pPr>
            <a:endParaRPr lang="en-US" altLang="zh-TW"/>
          </a:p>
        </p:txBody>
      </p:sp>
      <p:sp>
        <p:nvSpPr>
          <p:cNvPr id="5" name="Footer Placeholder 2"/>
          <p:cNvSpPr>
            <a:spLocks noGrp="1"/>
          </p:cNvSpPr>
          <p:nvPr>
            <p:ph type="ftr" sz="quarter" idx="11"/>
          </p:nvPr>
        </p:nvSpPr>
        <p:spPr/>
        <p:txBody>
          <a:bodyPr/>
          <a:lstStyle>
            <a:lvl1pPr>
              <a:defRPr/>
            </a:lvl1pPr>
          </a:lstStyle>
          <a:p>
            <a:pPr>
              <a:defRPr/>
            </a:pPr>
            <a:endParaRPr lang="en-US" altLang="zh-TW"/>
          </a:p>
        </p:txBody>
      </p:sp>
      <p:sp>
        <p:nvSpPr>
          <p:cNvPr id="6" name="Slide Number Placeholder 3"/>
          <p:cNvSpPr>
            <a:spLocks noGrp="1"/>
          </p:cNvSpPr>
          <p:nvPr>
            <p:ph type="sldNum" sz="quarter" idx="12"/>
          </p:nvPr>
        </p:nvSpPr>
        <p:spPr/>
        <p:txBody>
          <a:bodyPr/>
          <a:lstStyle>
            <a:lvl1pPr>
              <a:defRPr/>
            </a:lvl1pPr>
          </a:lstStyle>
          <a:p>
            <a:pPr>
              <a:defRPr/>
            </a:pPr>
            <a:fld id="{00F9C918-5822-4467-9A97-B9D5BE1177E9}" type="slidenum">
              <a:rPr lang="en-US" altLang="zh-TW"/>
              <a:pPr>
                <a:defRPr/>
              </a:pPr>
              <a:t>‹#›</a:t>
            </a:fld>
            <a:endParaRPr lang="en-US" altLang="zh-TW"/>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1"/>
          <p:cNvSpPr>
            <a:spLocks noGrp="1"/>
          </p:cNvSpPr>
          <p:nvPr>
            <p:ph type="dt" sz="half" idx="10"/>
          </p:nvPr>
        </p:nvSpPr>
        <p:spPr/>
        <p:txBody>
          <a:bodyPr/>
          <a:lstStyle>
            <a:lvl1pPr>
              <a:defRPr/>
            </a:lvl1pPr>
          </a:lstStyle>
          <a:p>
            <a:pPr>
              <a:defRPr/>
            </a:pPr>
            <a:endParaRPr lang="en-US" altLang="zh-TW"/>
          </a:p>
        </p:txBody>
      </p:sp>
      <p:sp>
        <p:nvSpPr>
          <p:cNvPr id="5" name="Footer Placeholder 2"/>
          <p:cNvSpPr>
            <a:spLocks noGrp="1"/>
          </p:cNvSpPr>
          <p:nvPr>
            <p:ph type="ftr" sz="quarter" idx="11"/>
          </p:nvPr>
        </p:nvSpPr>
        <p:spPr/>
        <p:txBody>
          <a:bodyPr/>
          <a:lstStyle>
            <a:lvl1pPr>
              <a:defRPr/>
            </a:lvl1pPr>
          </a:lstStyle>
          <a:p>
            <a:pPr>
              <a:defRPr/>
            </a:pPr>
            <a:endParaRPr lang="en-US" altLang="zh-TW"/>
          </a:p>
        </p:txBody>
      </p:sp>
      <p:sp>
        <p:nvSpPr>
          <p:cNvPr id="6" name="Slide Number Placeholder 3"/>
          <p:cNvSpPr>
            <a:spLocks noGrp="1"/>
          </p:cNvSpPr>
          <p:nvPr>
            <p:ph type="sldNum" sz="quarter" idx="12"/>
          </p:nvPr>
        </p:nvSpPr>
        <p:spPr/>
        <p:txBody>
          <a:bodyPr/>
          <a:lstStyle>
            <a:lvl1pPr>
              <a:defRPr/>
            </a:lvl1pPr>
          </a:lstStyle>
          <a:p>
            <a:pPr>
              <a:defRPr/>
            </a:pPr>
            <a:fld id="{C9FA9497-E283-4FB7-8D33-26EE1445EB11}" type="slidenum">
              <a:rPr lang="en-US" altLang="zh-TW"/>
              <a:pPr>
                <a:defRPr/>
              </a:pPr>
              <a:t>‹#›</a:t>
            </a:fld>
            <a:endParaRPr lang="en-US" altLang="zh-TW"/>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a:t>Click to edit Master subtitle style</a:t>
            </a:r>
            <a:endParaRPr lang="zh-TW" altLang="en-US"/>
          </a:p>
        </p:txBody>
      </p:sp>
      <p:sp>
        <p:nvSpPr>
          <p:cNvPr id="4" name="Date Placeholder 3"/>
          <p:cNvSpPr>
            <a:spLocks noGrp="1"/>
          </p:cNvSpPr>
          <p:nvPr>
            <p:ph type="dt" sz="half" idx="10"/>
          </p:nvPr>
        </p:nvSpPr>
        <p:spPr/>
        <p:txBody>
          <a:bodyPr/>
          <a:lstStyle>
            <a:lvl1pPr>
              <a:defRPr/>
            </a:lvl1pPr>
          </a:lstStyle>
          <a:p>
            <a:pPr>
              <a:defRPr/>
            </a:pPr>
            <a:fld id="{F58DB158-4C13-4769-AD21-FC238E073C56}"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40B019-255E-429A-9EDC-A36139AA9C94}" type="slidenum">
              <a:rPr lang="en-US"/>
              <a:pPr>
                <a:defRPr/>
              </a:pPr>
              <a:t>‹#›</a:t>
            </a:fld>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76905AD6-55DC-413C-8640-C7D36B6A8B7D}"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E2B486-00F9-4E35-95C5-D45C4EC6B9C8}" type="slidenum">
              <a:rPr lang="en-US"/>
              <a:pPr>
                <a:defRPr/>
              </a:pPr>
              <a:t>‹#›</a:t>
            </a:fld>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a:t>Click to edit Master text styles</a:t>
            </a:r>
          </a:p>
        </p:txBody>
      </p:sp>
      <p:sp>
        <p:nvSpPr>
          <p:cNvPr id="4" name="Date Placeholder 3"/>
          <p:cNvSpPr>
            <a:spLocks noGrp="1"/>
          </p:cNvSpPr>
          <p:nvPr>
            <p:ph type="dt" sz="half" idx="10"/>
          </p:nvPr>
        </p:nvSpPr>
        <p:spPr/>
        <p:txBody>
          <a:bodyPr/>
          <a:lstStyle>
            <a:lvl1pPr>
              <a:defRPr/>
            </a:lvl1pPr>
          </a:lstStyle>
          <a:p>
            <a:pPr>
              <a:defRPr/>
            </a:pPr>
            <a:fld id="{972709BA-5395-45CC-94CB-F9A65B913CBC}"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CA4E3D8-BF5C-47B2-BF75-FBC1EB962170}" type="slidenum">
              <a:rPr lang="en-US"/>
              <a:pPr>
                <a:defRPr/>
              </a:pPr>
              <a:t>‹#›</a:t>
            </a:fld>
            <a:endParaRPr 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3"/>
          <p:cNvSpPr>
            <a:spLocks noGrp="1"/>
          </p:cNvSpPr>
          <p:nvPr>
            <p:ph type="dt" sz="half" idx="10"/>
          </p:nvPr>
        </p:nvSpPr>
        <p:spPr/>
        <p:txBody>
          <a:bodyPr/>
          <a:lstStyle>
            <a:lvl1pPr>
              <a:defRPr/>
            </a:lvl1pPr>
          </a:lstStyle>
          <a:p>
            <a:pPr>
              <a:defRPr/>
            </a:pPr>
            <a:fld id="{60EEA1DF-9413-42DD-86AF-CBD8577EDE0E}" type="datetimeFigureOut">
              <a:rPr lang="en-US"/>
              <a:pPr>
                <a:defRPr/>
              </a:pPr>
              <a:t>11/6/2010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8CE8040-8A87-4442-9E7F-E90C96146BB7}" type="slidenum">
              <a:rPr lang="en-US"/>
              <a:pPr>
                <a:defRPr/>
              </a:pPr>
              <a:t>‹#›</a:t>
            </a:fld>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3"/>
          <p:cNvSpPr>
            <a:spLocks noGrp="1"/>
          </p:cNvSpPr>
          <p:nvPr>
            <p:ph type="dt" sz="half" idx="10"/>
          </p:nvPr>
        </p:nvSpPr>
        <p:spPr/>
        <p:txBody>
          <a:bodyPr/>
          <a:lstStyle>
            <a:lvl1pPr>
              <a:defRPr/>
            </a:lvl1pPr>
          </a:lstStyle>
          <a:p>
            <a:pPr>
              <a:defRPr/>
            </a:pPr>
            <a:fld id="{419016A0-20BD-4E91-9794-F8BF12F70F37}" type="datetimeFigureOut">
              <a:rPr lang="en-US"/>
              <a:pPr>
                <a:defRPr/>
              </a:pPr>
              <a:t>11/6/2010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A2B4AE1-0F94-4887-97AA-F203BD982748}" type="slidenum">
              <a:rPr lang="en-US"/>
              <a:pPr>
                <a:defRPr/>
              </a:pPr>
              <a:t>‹#›</a:t>
            </a:fld>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3"/>
          <p:cNvSpPr>
            <a:spLocks noGrp="1"/>
          </p:cNvSpPr>
          <p:nvPr>
            <p:ph type="dt" sz="half" idx="10"/>
          </p:nvPr>
        </p:nvSpPr>
        <p:spPr/>
        <p:txBody>
          <a:bodyPr/>
          <a:lstStyle>
            <a:lvl1pPr>
              <a:defRPr/>
            </a:lvl1pPr>
          </a:lstStyle>
          <a:p>
            <a:pPr>
              <a:defRPr/>
            </a:pPr>
            <a:fld id="{35B127DE-0802-4933-8871-1DF55CD7A85E}" type="datetimeFigureOut">
              <a:rPr lang="en-US"/>
              <a:pPr>
                <a:defRPr/>
              </a:pPr>
              <a:t>11/6/2010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23F30A6-869B-4FD4-8711-76768E0FD79A}" type="slidenum">
              <a:rPr lang="en-US"/>
              <a:pPr>
                <a:defRPr/>
              </a:pPr>
              <a:t>‹#›</a:t>
            </a:fld>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31F0EE5-2C23-4C66-91A4-D4E024D0BE17}" type="datetimeFigureOut">
              <a:rPr lang="en-US"/>
              <a:pPr>
                <a:defRPr/>
              </a:pPr>
              <a:t>11/6/2010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00C400A-382C-4DA7-98D5-CB184E1267FC}" type="slidenum">
              <a:rPr lang="en-US"/>
              <a:pPr>
                <a:defRPr/>
              </a:pPr>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1DEBD745-689C-49F3-B238-BA5D78C3D45B}" type="datetimeFigureOut">
              <a:rPr lang="en-US"/>
              <a:pPr>
                <a:defRPr/>
              </a:pPr>
              <a:t>11/6/2010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2BA9A4E-470B-4B8B-B26C-07FF16ACDE7D}" type="slidenum">
              <a:rPr lang="en-US"/>
              <a:pPr>
                <a:defRPr/>
              </a:pPr>
              <a:t>‹#›</a:t>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17F2C26-3C65-471E-9A14-C2252D4680BE}" type="datetimeFigureOut">
              <a:rPr lang="en-US"/>
              <a:pPr>
                <a:defRPr/>
              </a:pPr>
              <a:t>11/6/2010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7C8DB3D-E8C6-434F-8F5F-AC52403E9DF7}" type="slidenum">
              <a:rPr lang="en-US"/>
              <a:pPr>
                <a:defRPr/>
              </a:pPr>
              <a:t>‹#›</a:t>
            </a:fld>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5A4D8E6B-B443-4725-AE10-DFBDBC59F3FD}"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D03FD8A-3814-4E80-AEE1-B29A691DCDD8}" type="slidenum">
              <a:rPr lang="en-US"/>
              <a:pPr>
                <a:defRPr/>
              </a:pPr>
              <a:t>‹#›</a:t>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449F45FC-E804-4F6B-99A2-08DF7262E79C}"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6271CB6-504B-428A-AECE-7A03AEB657A3}" type="slidenum">
              <a:rPr lang="en-US"/>
              <a:pPr>
                <a:defRPr/>
              </a:pPr>
              <a:t>‹#›</a:t>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a:t>Click to edit Master subtitle style</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42ECEF33-5DB7-45B9-996D-631E45E313F2}" type="datetimeFigureOut">
              <a:rPr lang="zh-TW" altLang="en-US"/>
              <a:pPr>
                <a:defRPr/>
              </a:pPr>
              <a:t>2010/11/6</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DB61B198-965B-475E-8D35-0D9AD5D6C586}" type="slidenum">
              <a:rPr lang="en-US" altLang="zh-TW"/>
              <a:pPr>
                <a:defRPr/>
              </a:pPr>
              <a:t>‹#›</a:t>
            </a:fld>
            <a:endParaRPr lang="en-US" altLang="zh-TW"/>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A5041E82-1D8C-44FC-8F40-2B5772E5AB53}" type="datetimeFigureOut">
              <a:rPr lang="zh-TW" altLang="en-US"/>
              <a:pPr>
                <a:defRPr/>
              </a:pPr>
              <a:t>2010/11/6</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A3D60D57-B856-4C25-AE5D-1F698F260510}" type="slidenum">
              <a:rPr lang="en-US" altLang="zh-TW"/>
              <a:pPr>
                <a:defRPr/>
              </a:pPr>
              <a:t>‹#›</a:t>
            </a:fld>
            <a:endParaRPr lang="en-US" altLang="zh-TW"/>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40AFEC5-7CDE-4F3E-887A-839948A1B9AF}" type="datetimeFigureOut">
              <a:rPr lang="zh-TW" altLang="en-US"/>
              <a:pPr>
                <a:defRPr/>
              </a:pPr>
              <a:t>2010/11/6</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109E263A-B21A-442D-87DD-9D3929406D7A}" type="slidenum">
              <a:rPr lang="en-US" altLang="zh-TW"/>
              <a:pPr>
                <a:defRPr/>
              </a:pPr>
              <a:t>‹#›</a:t>
            </a:fld>
            <a:endParaRPr lang="en-US" altLang="zh-TW"/>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65E64323-D4B4-4282-8D6D-7EC46D9882AD}" type="datetimeFigureOut">
              <a:rPr lang="zh-TW" altLang="en-US"/>
              <a:pPr>
                <a:defRPr/>
              </a:pPr>
              <a:t>2010/11/6</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03342243-FBDE-4814-83B2-8F9BB5C08D1A}" type="slidenum">
              <a:rPr lang="en-US" altLang="zh-TW"/>
              <a:pPr>
                <a:defRPr/>
              </a:pPr>
              <a:t>‹#›</a:t>
            </a:fld>
            <a:endParaRPr lang="en-US" altLang="zh-TW"/>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72E9A1D6-D793-48EE-A488-3584D680D2C9}" type="datetimeFigureOut">
              <a:rPr lang="zh-TW" altLang="en-US"/>
              <a:pPr>
                <a:defRPr/>
              </a:pPr>
              <a:t>2010/11/6</a:t>
            </a:fld>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2D0D449E-B656-4EF5-99FB-B26FA9D03D63}" type="slidenum">
              <a:rPr lang="en-US" altLang="zh-TW"/>
              <a:pPr>
                <a:defRPr/>
              </a:pPr>
              <a:t>‹#›</a:t>
            </a:fld>
            <a:endParaRPr lang="en-US" altLang="zh-TW"/>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05247669-C473-4B63-909B-DDDF47DED6FD}" type="datetimeFigureOut">
              <a:rPr lang="zh-TW" altLang="en-US"/>
              <a:pPr>
                <a:defRPr/>
              </a:pPr>
              <a:t>2010/11/6</a:t>
            </a:fld>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3C58E77D-59BB-4F40-A61A-BB1BD4F6C6E0}" type="slidenum">
              <a:rPr lang="en-US" altLang="zh-TW"/>
              <a:pPr>
                <a:defRPr/>
              </a:pPr>
              <a:t>‹#›</a:t>
            </a:fld>
            <a:endParaRPr lang="en-US" altLang="zh-TW"/>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3142970D-44BE-4903-9EF4-B9400DA7068A}" type="datetimeFigureOut">
              <a:rPr lang="zh-TW" altLang="en-US"/>
              <a:pPr>
                <a:defRPr/>
              </a:pPr>
              <a:t>2010/11/6</a:t>
            </a:fld>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012F8725-FE64-42B6-B029-D79F36275B28}" type="slidenum">
              <a:rPr lang="en-US" altLang="zh-TW"/>
              <a:pPr>
                <a:defRPr/>
              </a:pPr>
              <a:t>‹#›</a:t>
            </a:fld>
            <a:endParaRPr lang="en-US" altLang="zh-TW"/>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B076B08-06B5-48E1-8939-5CBAD5DBFD9B}" type="datetimeFigureOut">
              <a:rPr lang="zh-TW" altLang="en-US"/>
              <a:pPr>
                <a:defRPr/>
              </a:pPr>
              <a:t>2010/11/6</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07743E75-52A4-4776-9FD1-590287CD6C2E}" type="slidenum">
              <a:rPr lang="en-US" altLang="zh-TW"/>
              <a:pPr>
                <a:defRPr/>
              </a:pPr>
              <a:t>‹#›</a:t>
            </a:fld>
            <a:endParaRPr lang="en-US" altLang="zh-TW"/>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CFF9366-5445-424F-865C-E48F6F927AA1}" type="datetimeFigureOut">
              <a:rPr lang="zh-TW" altLang="en-US"/>
              <a:pPr>
                <a:defRPr/>
              </a:pPr>
              <a:t>2010/11/6</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BCA04B0A-3BD0-4027-A8C2-1D2EAE240226}" type="slidenum">
              <a:rPr lang="en-US" altLang="zh-TW"/>
              <a:pPr>
                <a:defRPr/>
              </a:pPr>
              <a:t>‹#›</a:t>
            </a:fld>
            <a:endParaRPr lang="en-US" altLang="zh-TW"/>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308D0D55-1BAD-4289-86C4-70129A73D4F2}" type="datetimeFigureOut">
              <a:rPr lang="zh-TW" altLang="en-US"/>
              <a:pPr>
                <a:defRPr/>
              </a:pPr>
              <a:t>2010/11/6</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0408FBD-CCE5-4BDD-93B8-59450FEB1D70}" type="slidenum">
              <a:rPr lang="en-US" altLang="zh-TW"/>
              <a:pPr>
                <a:defRPr/>
              </a:pPr>
              <a:t>‹#›</a:t>
            </a:fld>
            <a:endParaRPr lang="en-US" altLang="zh-TW"/>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EA441986-CA3B-47B8-B623-17479219D6BA}" type="datetimeFigureOut">
              <a:rPr lang="zh-TW" altLang="en-US"/>
              <a:pPr>
                <a:defRPr/>
              </a:pPr>
              <a:t>2010/11/6</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C8A45BCB-7B2B-4559-9DFB-B111A63FFFCE}" type="slidenum">
              <a:rPr lang="en-US" altLang="zh-TW"/>
              <a:pPr>
                <a:defRPr/>
              </a:pPr>
              <a:t>‹#›</a:t>
            </a:fld>
            <a:endParaRPr lang="en-US" altLang="zh-TW"/>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a:t>Click to edit Master subtitle style</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DE6E78AD-CD76-4D60-8470-214384F32D54}" type="datetimeFigureOut">
              <a:rPr lang="zh-TW" altLang="en-US"/>
              <a:pPr>
                <a:defRPr/>
              </a:pPr>
              <a:t>2010/11/6</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333DC457-2796-4D0E-BB2B-8501B9CCA12D}" type="slidenum">
              <a:rPr lang="en-US" altLang="zh-TW"/>
              <a:pPr>
                <a:defRPr/>
              </a:pPr>
              <a:t>‹#›</a:t>
            </a:fld>
            <a:endParaRPr lang="en-US" altLang="zh-TW"/>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11513E62-8B77-4011-8966-B58F234F5BE9}" type="datetimeFigureOut">
              <a:rPr lang="zh-TW" altLang="en-US"/>
              <a:pPr>
                <a:defRPr/>
              </a:pPr>
              <a:t>2010/11/6</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424A932C-BF56-4589-862F-224DD8C976AB}" type="slidenum">
              <a:rPr lang="en-US" altLang="zh-TW"/>
              <a:pPr>
                <a:defRPr/>
              </a:pPr>
              <a:t>‹#›</a:t>
            </a:fld>
            <a:endParaRPr lang="en-US" altLang="zh-TW"/>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9071BC75-DE55-41F8-B42A-44103AED5BB3}" type="datetimeFigureOut">
              <a:rPr lang="zh-TW" altLang="en-US"/>
              <a:pPr>
                <a:defRPr/>
              </a:pPr>
              <a:t>2010/11/6</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428CE42B-CAFB-42A0-931C-808880A8973D}" type="slidenum">
              <a:rPr lang="en-US" altLang="zh-TW"/>
              <a:pPr>
                <a:defRPr/>
              </a:pPr>
              <a:t>‹#›</a:t>
            </a:fld>
            <a:endParaRPr lang="en-US" altLang="zh-TW"/>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988EEAA0-FB07-4544-A4CC-2C9120E8C3C7}" type="datetimeFigureOut">
              <a:rPr lang="zh-TW" altLang="en-US"/>
              <a:pPr>
                <a:defRPr/>
              </a:pPr>
              <a:t>2010/11/6</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36218289-185B-42E6-8A6C-E80F6AA80CE8}" type="slidenum">
              <a:rPr lang="en-US" altLang="zh-TW"/>
              <a:pPr>
                <a:defRPr/>
              </a:pPr>
              <a:t>‹#›</a:t>
            </a:fld>
            <a:endParaRPr lang="en-US" altLang="zh-TW"/>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97BFEEAC-C8BC-46B5-98BA-F22AE9E14E9F}" type="datetimeFigureOut">
              <a:rPr lang="zh-TW" altLang="en-US"/>
              <a:pPr>
                <a:defRPr/>
              </a:pPr>
              <a:t>2010/11/6</a:t>
            </a:fld>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7E313BEE-52A2-4F0E-AADD-EE82268FE2FB}" type="slidenum">
              <a:rPr lang="en-US" altLang="zh-TW"/>
              <a:pPr>
                <a:defRPr/>
              </a:pPr>
              <a:t>‹#›</a:t>
            </a:fld>
            <a:endParaRPr lang="en-US" altLang="zh-TW"/>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68CCB29E-7752-40EB-BB8F-C21311AF7D36}" type="datetimeFigureOut">
              <a:rPr lang="zh-TW" altLang="en-US"/>
              <a:pPr>
                <a:defRPr/>
              </a:pPr>
              <a:t>2010/11/6</a:t>
            </a:fld>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A9349D77-964E-4E7B-BF81-FF24C2F5DC10}" type="slidenum">
              <a:rPr lang="en-US" altLang="zh-TW"/>
              <a:pPr>
                <a:defRPr/>
              </a:pPr>
              <a:t>‹#›</a:t>
            </a:fld>
            <a:endParaRPr lang="en-US" altLang="zh-TW"/>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6CFD3AB-7D45-43E7-A97E-08D63A1B4D8C}" type="datetimeFigureOut">
              <a:rPr lang="zh-TW" altLang="en-US"/>
              <a:pPr>
                <a:defRPr/>
              </a:pPr>
              <a:t>2010/11/6</a:t>
            </a:fld>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CA9B9CC6-75E3-4796-BB98-BA37C1DB7D4E}" type="slidenum">
              <a:rPr lang="en-US" altLang="zh-TW"/>
              <a:pPr>
                <a:defRPr/>
              </a:pPr>
              <a:t>‹#›</a:t>
            </a:fld>
            <a:endParaRPr lang="en-US" altLang="zh-TW"/>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7A39939-7B1E-4545-8E9D-34FDDCE47739}" type="datetimeFigureOut">
              <a:rPr lang="zh-TW" altLang="en-US"/>
              <a:pPr>
                <a:defRPr/>
              </a:pPr>
              <a:t>2010/11/6</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659F1607-37E0-42D8-8CEE-FDE1068D6910}" type="slidenum">
              <a:rPr lang="en-US" altLang="zh-TW"/>
              <a:pPr>
                <a:defRPr/>
              </a:pPr>
              <a:t>‹#›</a:t>
            </a:fld>
            <a:endParaRPr lang="en-US" altLang="zh-TW"/>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9DBA77B-4C8A-4894-9C07-5C4881832372}" type="datetimeFigureOut">
              <a:rPr lang="zh-TW" altLang="en-US"/>
              <a:pPr>
                <a:defRPr/>
              </a:pPr>
              <a:t>2010/11/6</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620A3077-2ECD-48AB-A355-81457A50BFB0}" type="slidenum">
              <a:rPr lang="en-US" altLang="zh-TW"/>
              <a:pPr>
                <a:defRPr/>
              </a:pPr>
              <a:t>‹#›</a:t>
            </a:fld>
            <a:endParaRPr lang="en-US" altLang="zh-TW"/>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6C0B1ED2-CF23-4B02-BB03-B77FC49ED146}" type="datetimeFigureOut">
              <a:rPr lang="zh-TW" altLang="en-US"/>
              <a:pPr>
                <a:defRPr/>
              </a:pPr>
              <a:t>2010/11/6</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FAF1A1F8-B2F5-417B-BAB7-D94F27CAD227}" type="slidenum">
              <a:rPr lang="en-US" altLang="zh-TW"/>
              <a:pPr>
                <a:defRPr/>
              </a:pPr>
              <a:t>‹#›</a:t>
            </a:fld>
            <a:endParaRPr lang="en-US" altLang="zh-TW"/>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643DA470-196B-4A3D-AF31-5307F074C495}" type="datetimeFigureOut">
              <a:rPr lang="zh-TW" altLang="en-US"/>
              <a:pPr>
                <a:defRPr/>
              </a:pPr>
              <a:t>2010/11/6</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E6ECD3A2-03DF-48EB-90AE-184DF42E2750}" type="slidenum">
              <a:rPr lang="en-US" altLang="zh-TW"/>
              <a:pPr>
                <a:defRPr/>
              </a:pPr>
              <a:t>‹#›</a:t>
            </a:fld>
            <a:endParaRPr lang="en-US" altLang="zh-TW"/>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a:t>Click to edit Master subtitle style</a:t>
            </a:r>
            <a:endParaRPr lang="zh-TW" altLang="en-US"/>
          </a:p>
        </p:txBody>
      </p:sp>
      <p:sp>
        <p:nvSpPr>
          <p:cNvPr id="4" name="Date Placeholder 3"/>
          <p:cNvSpPr>
            <a:spLocks noGrp="1"/>
          </p:cNvSpPr>
          <p:nvPr>
            <p:ph type="dt" sz="half" idx="10"/>
          </p:nvPr>
        </p:nvSpPr>
        <p:spPr/>
        <p:txBody>
          <a:bodyPr/>
          <a:lstStyle>
            <a:lvl1pPr>
              <a:defRPr/>
            </a:lvl1pPr>
          </a:lstStyle>
          <a:p>
            <a:pPr>
              <a:defRPr/>
            </a:pPr>
            <a:fld id="{CF8EF27E-6356-4468-9B08-709C9813949D}"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009477-C4D1-421B-875A-4BB6122EBB54}" type="slidenum">
              <a:rPr lang="en-US"/>
              <a:pPr>
                <a:defRPr/>
              </a:pPr>
              <a:t>‹#›</a:t>
            </a:fld>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29F4CB4F-2B86-44C5-94EF-3E2D233BA4E9}"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93984A5-9E49-417E-8036-0D75E87F8620}" type="slidenum">
              <a:rPr lang="en-US"/>
              <a:pPr>
                <a:defRPr/>
              </a:pPr>
              <a:t>‹#›</a:t>
            </a:fld>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a:t>Click to edit Master text styles</a:t>
            </a:r>
          </a:p>
        </p:txBody>
      </p:sp>
      <p:sp>
        <p:nvSpPr>
          <p:cNvPr id="4" name="Date Placeholder 3"/>
          <p:cNvSpPr>
            <a:spLocks noGrp="1"/>
          </p:cNvSpPr>
          <p:nvPr>
            <p:ph type="dt" sz="half" idx="10"/>
          </p:nvPr>
        </p:nvSpPr>
        <p:spPr/>
        <p:txBody>
          <a:bodyPr/>
          <a:lstStyle>
            <a:lvl1pPr>
              <a:defRPr/>
            </a:lvl1pPr>
          </a:lstStyle>
          <a:p>
            <a:pPr>
              <a:defRPr/>
            </a:pPr>
            <a:fld id="{2B3F4F83-D20D-4DA8-89E4-8BC5001B3D2A}"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A8AFB7B-8624-411A-9A9A-06267607BC29}" type="slidenum">
              <a:rPr lang="en-US"/>
              <a:pPr>
                <a:defRPr/>
              </a:pPr>
              <a:t>‹#›</a:t>
            </a:fld>
            <a:endParaRPr lang="en-US"/>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4"/>
          <p:cNvSpPr>
            <a:spLocks noGrp="1"/>
          </p:cNvSpPr>
          <p:nvPr>
            <p:ph type="dt" sz="half" idx="10"/>
          </p:nvPr>
        </p:nvSpPr>
        <p:spPr/>
        <p:txBody>
          <a:bodyPr/>
          <a:lstStyle>
            <a:lvl1pPr>
              <a:defRPr/>
            </a:lvl1pPr>
          </a:lstStyle>
          <a:p>
            <a:pPr>
              <a:defRPr/>
            </a:pPr>
            <a:fld id="{22D2540C-AA8C-4997-949D-2235B655EC6B}" type="datetimeFigureOut">
              <a:rPr lang="en-US"/>
              <a:pPr>
                <a:defRPr/>
              </a:pPr>
              <a:t>11/6/2010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BBC25397-51A9-4B52-A85A-F7D4A99386B5}" type="slidenum">
              <a:rPr lang="en-US"/>
              <a:pPr>
                <a:defRPr/>
              </a:pPr>
              <a:t>‹#›</a:t>
            </a:fld>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6"/>
          <p:cNvSpPr>
            <a:spLocks noGrp="1"/>
          </p:cNvSpPr>
          <p:nvPr>
            <p:ph type="dt" sz="half" idx="10"/>
          </p:nvPr>
        </p:nvSpPr>
        <p:spPr/>
        <p:txBody>
          <a:bodyPr/>
          <a:lstStyle>
            <a:lvl1pPr>
              <a:defRPr/>
            </a:lvl1pPr>
          </a:lstStyle>
          <a:p>
            <a:pPr>
              <a:defRPr/>
            </a:pPr>
            <a:fld id="{3FF63218-BE2A-44AF-903E-EFE111AE8063}" type="datetimeFigureOut">
              <a:rPr lang="en-US"/>
              <a:pPr>
                <a:defRPr/>
              </a:pPr>
              <a:t>11/6/2010</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75FB68E6-8A55-492E-A0E0-2A04D4C1D3F0}" type="slidenum">
              <a:rPr lang="en-US"/>
              <a:pPr>
                <a:defRPr/>
              </a:pPr>
              <a:t>‹#›</a:t>
            </a:fld>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pPr>
              <a:defRPr/>
            </a:pPr>
            <a:fld id="{1F4B2F89-8CCD-43CD-8BE8-6C26B994D30F}" type="datetimeFigureOut">
              <a:rPr lang="en-US"/>
              <a:pPr>
                <a:defRPr/>
              </a:pPr>
              <a:t>11/6/2010</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F5F97EA2-CCCB-4D29-8655-3B6D688937CD}" type="slidenum">
              <a:rPr lang="en-US"/>
              <a:pPr>
                <a:defRPr/>
              </a:pPr>
              <a:t>‹#›</a:t>
            </a:fld>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5A15310D-3A8D-4D80-A17C-EB23F7923817}" type="datetimeFigureOut">
              <a:rPr lang="en-US"/>
              <a:pPr>
                <a:defRPr/>
              </a:pPr>
              <a:t>11/6/2010</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A71872B7-BCCA-490F-AEBD-63DCDD961BE7}" type="slidenum">
              <a:rPr lang="en-US"/>
              <a:pPr>
                <a:defRPr/>
              </a:pPr>
              <a:t>‹#›</a:t>
            </a:fld>
            <a:endParaRPr 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4"/>
          <p:cNvSpPr>
            <a:spLocks noGrp="1"/>
          </p:cNvSpPr>
          <p:nvPr>
            <p:ph type="dt" sz="half" idx="10"/>
          </p:nvPr>
        </p:nvSpPr>
        <p:spPr/>
        <p:txBody>
          <a:bodyPr/>
          <a:lstStyle>
            <a:lvl1pPr>
              <a:defRPr/>
            </a:lvl1pPr>
          </a:lstStyle>
          <a:p>
            <a:pPr>
              <a:defRPr/>
            </a:pPr>
            <a:fld id="{89EC18CB-FFC6-48ED-A919-DB3B22C50531}" type="datetimeFigureOut">
              <a:rPr lang="en-US"/>
              <a:pPr>
                <a:defRPr/>
              </a:pPr>
              <a:t>11/6/2010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9BDC1B5F-A952-4B66-AA7D-30127AC3D525}" type="slidenum">
              <a:rPr lang="en-US"/>
              <a:pPr>
                <a:defRPr/>
              </a:pPr>
              <a:t>‹#›</a:t>
            </a:fld>
            <a:endParaRPr 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4"/>
          <p:cNvSpPr>
            <a:spLocks noGrp="1"/>
          </p:cNvSpPr>
          <p:nvPr>
            <p:ph type="dt" sz="half" idx="10"/>
          </p:nvPr>
        </p:nvSpPr>
        <p:spPr/>
        <p:txBody>
          <a:bodyPr/>
          <a:lstStyle>
            <a:lvl1pPr>
              <a:defRPr/>
            </a:lvl1pPr>
          </a:lstStyle>
          <a:p>
            <a:pPr>
              <a:defRPr/>
            </a:pPr>
            <a:fld id="{1C22611A-DF0B-4658-958D-6E1C7EAABFF8}" type="datetimeFigureOut">
              <a:rPr lang="en-US"/>
              <a:pPr>
                <a:defRPr/>
              </a:pPr>
              <a:t>11/6/2010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E116C6F7-35A3-416F-8A2E-0A5ACFF3D4A1}" type="slidenum">
              <a:rPr lang="en-US"/>
              <a:pPr>
                <a:defRPr/>
              </a:pPr>
              <a:t>‹#›</a:t>
            </a:fld>
            <a:endParaRPr 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F10B640A-F0F2-4400-9183-F9444FBD2CC9}"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A15067A-1981-4CEE-8568-236445734284}" type="slidenum">
              <a:rPr lang="en-US"/>
              <a:pPr>
                <a:defRPr/>
              </a:pPr>
              <a:t>‹#›</a:t>
            </a:fld>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BA804D14-880A-48D0-BEB8-A6339F531651}" type="datetimeFigureOut">
              <a:rPr lang="en-US"/>
              <a:pPr>
                <a:defRPr/>
              </a:pPr>
              <a:t>11/6/2010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8DA6A61-3C97-408B-9127-7E097C0E7359}" type="slidenum">
              <a:rPr lang="en-US"/>
              <a:pPr>
                <a:defRPr/>
              </a:pPr>
              <a:t>‹#›</a:t>
            </a:fld>
            <a:endParaRPr lang="en-US"/>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smtClean="0"/>
              <a:t>Click to edit Master subtitle style</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1A33BCF-8734-4B1B-A916-FCFA00F53D05}"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1290785686"/>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89AA16-0B12-4C46-8175-8CAEDE6E9EF5}"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650964961"/>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E1BA7C3-9DD4-4F00-8A46-B9C5FA7FC5AF}"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4046357254"/>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3318F4D-8EA2-425E-A8F9-9465409D8F7A}"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431231332"/>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FA0BBEB-2E0D-4B97-9021-407647FB598F}"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4062226749"/>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316B5C6-DFE0-43EA-86C1-E666E332C1BC}"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1636362314"/>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676CB40-DAE4-42FF-841E-9C2E73C6013C}"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830227121"/>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0BAEF2-683A-48F3-B9D3-8864DF1E269D}"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849394273"/>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B63088D-214D-4FF9-B5F1-73F3D25A396A}"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97678120"/>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28B063-70AB-4CA8-A679-DD2823DE31B5}"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133621656"/>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F942357-49BE-48AA-8E24-F6F9B4CFC0A6}"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65242385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5.xml"/><Relationship Id="rId1"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46.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47.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48.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49.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50.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51.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52.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53.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54.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55.xml"/></Relationships>
</file>

<file path=ppt/slideMasters/_rels/slideMaster17.xml.rels><?xml version="1.0" encoding="UTF-8" standalone="yes"?>
<Relationships xmlns="http://schemas.openxmlformats.org/package/2006/relationships"><Relationship Id="rId1"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1"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1"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1"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1"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1"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1"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29.xml"/></Relationships>
</file>

<file path=ppt/slideMasters/_rels/slideMaster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0.xml"/></Relationships>
</file>

<file path=ppt/slideMasters/_rels/slideMaster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1.xml"/></Relationships>
</file>

<file path=ppt/slideMasters/_rels/slideMaster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2.xml"/></Relationships>
</file>

<file path=ppt/slideMasters/_rels/slideMaster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3.xml"/></Relationships>
</file>

<file path=ppt/slideMasters/_rels/slideMaster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4.xml"/></Relationships>
</file>

<file path=ppt/slideMasters/_rels/slideMaster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5.xml"/></Relationships>
</file>

<file path=ppt/slideMasters/_rels/slideMaster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7.xml"/></Relationships>
</file>

<file path=ppt/slideMasters/_rels/slideMaster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8.xml"/></Relationships>
</file>

<file path=ppt/slideMasters/_rels/slideMaster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9.xml"/></Relationships>
</file>

<file path=ppt/slideMasters/_rels/slideMaster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40.xml"/></Relationships>
</file>

<file path=ppt/slideMasters/_rels/slideMaster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41.xml"/></Relationships>
</file>

<file path=ppt/slideMasters/_rels/slideMaster42.xml.rels><?xml version="1.0" encoding="UTF-8" standalone="yes"?>
<Relationships xmlns="http://schemas.openxmlformats.org/package/2006/relationships"><Relationship Id="rId1" Type="http://schemas.openxmlformats.org/officeDocument/2006/relationships/theme" Target="../theme/theme42.xml"/></Relationships>
</file>

<file path=ppt/slideMasters/_rels/slideMaster43.xml.rels><?xml version="1.0" encoding="UTF-8" standalone="yes"?>
<Relationships xmlns="http://schemas.openxmlformats.org/package/2006/relationships"><Relationship Id="rId1" Type="http://schemas.openxmlformats.org/officeDocument/2006/relationships/theme" Target="../theme/theme43.xml"/></Relationships>
</file>

<file path=ppt/slideMasters/_rels/slideMaster44.xml.rels><?xml version="1.0" encoding="UTF-8" standalone="yes"?>
<Relationships xmlns="http://schemas.openxmlformats.org/package/2006/relationships"><Relationship Id="rId1" Type="http://schemas.openxmlformats.org/officeDocument/2006/relationships/theme" Target="../theme/theme44.xml"/></Relationships>
</file>

<file path=ppt/slideMasters/_rels/slideMaster45.xml.rels><?xml version="1.0" encoding="UTF-8" standalone="yes"?>
<Relationships xmlns="http://schemas.openxmlformats.org/package/2006/relationships"><Relationship Id="rId1" Type="http://schemas.openxmlformats.org/officeDocument/2006/relationships/theme" Target="../theme/theme45.xml"/></Relationships>
</file>

<file path=ppt/slideMasters/_rels/slideMaster46.xml.rels><?xml version="1.0" encoding="UTF-8" standalone="yes"?>
<Relationships xmlns="http://schemas.openxmlformats.org/package/2006/relationships"><Relationship Id="rId1" Type="http://schemas.openxmlformats.org/officeDocument/2006/relationships/theme" Target="../theme/theme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47.xml"/></Relationships>
</file>

<file path=ppt/slideMasters/_rels/slideMaster48.xml.rels><?xml version="1.0" encoding="UTF-8" standalone="yes"?>
<Relationships xmlns="http://schemas.openxmlformats.org/package/2006/relationships"><Relationship Id="rId1" Type="http://schemas.openxmlformats.org/officeDocument/2006/relationships/theme" Target="../theme/theme48.xml"/></Relationships>
</file>

<file path=ppt/slideMasters/_rels/slideMaster49.xml.rels><?xml version="1.0" encoding="UTF-8" standalone="yes"?>
<Relationships xmlns="http://schemas.openxmlformats.org/package/2006/relationships"><Relationship Id="rId1" Type="http://schemas.openxmlformats.org/officeDocument/2006/relationships/theme" Target="../theme/theme49.xml"/></Relationships>
</file>

<file path=ppt/slideMasters/_rels/slideMaster50.xml.rels><?xml version="1.0" encoding="UTF-8" standalone="yes"?>
<Relationships xmlns="http://schemas.openxmlformats.org/package/2006/relationships"><Relationship Id="rId1"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1"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1"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1" Type="http://schemas.openxmlformats.org/officeDocument/2006/relationships/theme" Target="../theme/theme53.xml"/></Relationships>
</file>

<file path=ppt/slideMasters/_rels/slideMaster54.xml.rels><?xml version="1.0" encoding="UTF-8" standalone="yes"?>
<Relationships xmlns="http://schemas.openxmlformats.org/package/2006/relationships"><Relationship Id="rId1" Type="http://schemas.openxmlformats.org/officeDocument/2006/relationships/theme" Target="../theme/theme54.xml"/></Relationships>
</file>

<file path=ppt/slideMasters/_rels/slideMaster55.xml.rels><?xml version="1.0" encoding="UTF-8" standalone="yes"?>
<Relationships xmlns="http://schemas.openxmlformats.org/package/2006/relationships"><Relationship Id="rId1" Type="http://schemas.openxmlformats.org/officeDocument/2006/relationships/theme" Target="../theme/theme55.xml"/></Relationships>
</file>

<file path=ppt/slideMasters/_rels/slideMaster56.xml.rels><?xml version="1.0" encoding="UTF-8" standalone="yes"?>
<Relationships xmlns="http://schemas.openxmlformats.org/package/2006/relationships"><Relationship Id="rId1" Type="http://schemas.openxmlformats.org/officeDocument/2006/relationships/theme" Target="../theme/theme56.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5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5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5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6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6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62.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82308B07-5E20-4DA3-90A6-A86254B0EC9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14" r:id="rId1"/>
    <p:sldLayoutId id="2147484115" r:id="rId2"/>
    <p:sldLayoutId id="2147484116" r:id="rId3"/>
    <p:sldLayoutId id="2147484117" r:id="rId4"/>
    <p:sldLayoutId id="2147484118" r:id="rId5"/>
    <p:sldLayoutId id="2147484119" r:id="rId6"/>
    <p:sldLayoutId id="2147484120" r:id="rId7"/>
    <p:sldLayoutId id="2147484121" r:id="rId8"/>
    <p:sldLayoutId id="2147484122" r:id="rId9"/>
    <p:sldLayoutId id="2147484123" r:id="rId10"/>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229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0E335C07-6821-41CE-9392-77BD220CF0EC}"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2" r:id="rId9"/>
    <p:sldLayoutId id="2147484133" r:id="rId10"/>
    <p:sldLayoutId id="214748413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2457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A1C3242E-CA60-4E07-82F1-F78EF258C0D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 id="2147484140" r:id="rId6"/>
    <p:sldLayoutId id="2147484141" r:id="rId7"/>
    <p:sldLayoutId id="2147484142" r:id="rId8"/>
    <p:sldLayoutId id="2147484143" r:id="rId9"/>
    <p:sldLayoutId id="2147484144" r:id="rId10"/>
    <p:sldLayoutId id="2147484145"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686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64781099-34EB-49DA-8A4D-C3E4CF07C028}"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46" r:id="rId1"/>
    <p:sldLayoutId id="2147484147" r:id="rId2"/>
    <p:sldLayoutId id="2147484148" r:id="rId3"/>
    <p:sldLayoutId id="2147484149" r:id="rId4"/>
    <p:sldLayoutId id="2147484150" r:id="rId5"/>
    <p:sldLayoutId id="2147484151" r:id="rId6"/>
    <p:sldLayoutId id="2147484152" r:id="rId7"/>
    <p:sldLayoutId id="2147484153" r:id="rId8"/>
    <p:sldLayoutId id="2147484154" r:id="rId9"/>
    <p:sldLayoutId id="2147484155" r:id="rId10"/>
    <p:sldLayoutId id="2147484156"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53603"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0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kumimoji="0" sz="1400">
                <a:effectLst>
                  <a:outerShdw blurRad="38100" dist="38100" dir="2700000" algn="tl">
                    <a:srgbClr val="000000"/>
                  </a:outerShdw>
                </a:effectLst>
                <a:latin typeface="Arial" pitchFamily="34" charset="0"/>
                <a:ea typeface="+mn-ea"/>
              </a:defRPr>
            </a:lvl1pPr>
          </a:lstStyle>
          <a:p>
            <a:pPr>
              <a:defRPr/>
            </a:pPr>
            <a:fld id="{FEA3FAFA-3AAF-4C84-958C-4C5BE7CBF2B4}" type="datetimeFigureOut">
              <a:rPr lang="en-US"/>
              <a:pPr>
                <a:defRPr/>
              </a:pPr>
              <a:t>11/6/2010</a:t>
            </a:fld>
            <a:endParaRPr lang="en-US"/>
          </a:p>
        </p:txBody>
      </p:sp>
      <p:sp>
        <p:nvSpPr>
          <p:cNvPr id="15360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fontAlgn="auto" hangingPunct="1">
              <a:spcBef>
                <a:spcPts val="0"/>
              </a:spcBef>
              <a:spcAft>
                <a:spcPts val="0"/>
              </a:spcAft>
              <a:defRPr kumimoji="0" sz="1400">
                <a:effectLst>
                  <a:outerShdw blurRad="38100" dist="38100" dir="2700000" algn="tl">
                    <a:srgbClr val="000000"/>
                  </a:outerShdw>
                </a:effectLst>
                <a:latin typeface="Arial" pitchFamily="34" charset="0"/>
                <a:ea typeface="+mn-ea"/>
              </a:defRPr>
            </a:lvl1pPr>
          </a:lstStyle>
          <a:p>
            <a:pPr>
              <a:defRPr/>
            </a:pPr>
            <a:endParaRPr lang="en-US"/>
          </a:p>
        </p:txBody>
      </p:sp>
      <p:sp>
        <p:nvSpPr>
          <p:cNvPr id="15360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kumimoji="0" sz="1400">
                <a:effectLst>
                  <a:outerShdw blurRad="38100" dist="38100" dir="2700000" algn="tl">
                    <a:srgbClr val="000000"/>
                  </a:outerShdw>
                </a:effectLst>
                <a:latin typeface="Arial" pitchFamily="34" charset="0"/>
                <a:ea typeface="+mn-ea"/>
              </a:defRPr>
            </a:lvl1pPr>
          </a:lstStyle>
          <a:p>
            <a:pPr>
              <a:defRPr/>
            </a:pPr>
            <a:fld id="{2226569C-CF23-411E-9514-0456AC7A2889}"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4056" r:id="rId1"/>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kumimoji="0" sz="1400">
                <a:latin typeface="Times New Roman" pitchFamily="18" charset="0"/>
                <a:ea typeface="新細明體" pitchFamily="18" charset="-120"/>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kumimoji="0" sz="1400">
                <a:latin typeface="Times New Roman" pitchFamily="18" charset="0"/>
                <a:ea typeface="新細明體" pitchFamily="18" charset="-120"/>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kumimoji="0" sz="1400">
                <a:latin typeface="Times New Roman" pitchFamily="18" charset="0"/>
                <a:ea typeface="新細明體" pitchFamily="18" charset="-120"/>
              </a:defRPr>
            </a:lvl1pPr>
          </a:lstStyle>
          <a:p>
            <a:pPr>
              <a:defRPr/>
            </a:pPr>
            <a:fld id="{C9ED7F33-2E1D-4675-9962-35E9AE28F1F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057" r:id="rId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532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fontAlgn="auto">
              <a:spcBef>
                <a:spcPts val="0"/>
              </a:spcBef>
              <a:spcAft>
                <a:spcPts val="0"/>
              </a:spcAft>
              <a:defRPr kumimoji="0" sz="1400">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kumimoji="0" sz="1400">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kumimoji="0" sz="1400">
                <a:latin typeface="+mn-lt"/>
                <a:ea typeface="+mn-ea"/>
              </a:defRPr>
            </a:lvl1pPr>
          </a:lstStyle>
          <a:p>
            <a:pPr>
              <a:defRPr/>
            </a:pPr>
            <a:fld id="{3B2D4398-B806-48AC-8BA6-C2DF1F6419D5}"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058" r:id="rId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5529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BBE4A321-9BF8-4AE4-849A-BACDB33B97E5}"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57" r:id="rId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5734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E7A863C9-6C43-4C9C-A7BA-43A7799C32CC}"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58" r:id="rId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5939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01FCD41D-6DBD-4D3C-85FA-3C5EFBCD6BE0}"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59" r:id="rId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6144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5009ED7C-B8A1-4CDF-B60C-226A20BA68AC}"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60" r:id="rId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6349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9D34E330-E545-4BC8-8A9B-32C9CEF4B92B}"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61" r:id="rId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6553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63904DB0-1B0D-4ED3-BFCC-9FFD9D3FD3AC}"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62" r:id="rId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6758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57ED384C-39DE-41E3-9888-D32AD35FCA39}"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63" r:id="rId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8388A8EC-938C-46A2-A4C6-6EF768202739}"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64" r:id="rId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7168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a:defRPr/>
            </a:pPr>
            <a:fld id="{54CACC66-CADA-4EEB-B1BB-4EFE23FEEB2B}"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65" r:id="rId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7373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新細明體" pitchFamily="18" charset="-120"/>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新細明體" pitchFamily="18" charset="-120"/>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新細明體" pitchFamily="18" charset="-120"/>
              </a:defRPr>
            </a:lvl1pPr>
          </a:lstStyle>
          <a:p>
            <a:pPr>
              <a:defRPr/>
            </a:pPr>
            <a:fld id="{564E6090-DCC9-49F2-95AF-6F9CAED327F5}"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747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新細明體" pitchFamily="18" charset="-120"/>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新細明體" pitchFamily="18" charset="-120"/>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新細明體" pitchFamily="18" charset="-120"/>
              </a:defRPr>
            </a:lvl1pPr>
          </a:lstStyle>
          <a:p>
            <a:pPr>
              <a:defRPr/>
            </a:pPr>
            <a:fld id="{832BEBE8-2582-42C5-ADD7-EC4639EB9E3D}"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7577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ltLang="zh-TW"/>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ltLang="zh-TW"/>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1A3690CB-1908-4378-AF38-BBD11DF50471}"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7680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新細明體" pitchFamily="18" charset="-120"/>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新細明體" pitchFamily="18" charset="-120"/>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新細明體" pitchFamily="18" charset="-120"/>
              </a:defRPr>
            </a:lvl1pPr>
          </a:lstStyle>
          <a:p>
            <a:pPr>
              <a:defRPr/>
            </a:pPr>
            <a:fld id="{AEF5BEF3-CB3B-4CC3-B89B-CB92F1F57AF7}"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778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ltLang="zh-TW"/>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ltLang="zh-TW"/>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E530EC73-2455-4477-9D2C-4C39E1E9A7EF}"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788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新細明體" pitchFamily="18" charset="-120"/>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新細明體" pitchFamily="18" charset="-120"/>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新細明體" pitchFamily="18" charset="-120"/>
              </a:defRPr>
            </a:lvl1pPr>
          </a:lstStyle>
          <a:p>
            <a:pPr>
              <a:defRPr/>
            </a:pPr>
            <a:fld id="{C8CF4E7C-8192-4CF3-8EA6-1C1CAE580A7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798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ltLang="zh-TW"/>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ltLang="zh-TW"/>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FFC94A3D-C0CB-44BD-88A3-676645CC69FB}"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808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180F481A-A70C-49AE-9A7A-F9F7EC76F1B7}"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819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583CCAB0-19AF-49B4-8806-DBC4050BFE14}"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829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88F7CF29-A314-4C93-871E-9021F4172F69}"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8397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39E3CE2E-DD55-43D0-8C53-0E301C567714}"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8499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05A9F462-FC14-449C-88DA-5F77564E16DC}"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8601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D1F07359-98E1-4885-9BA9-FFFB2396767A}"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8704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38BE2A88-EFA6-4F2C-A20A-9128476F3ED0}"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8806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AA1F6C94-637E-4A9C-8CC9-52B293A3FA58}"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8909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C9BCC8DE-6DAF-4974-AEB0-47BFC98A77B6}"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901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3F816B7D-9E0D-4161-BA0C-E729D010F5EE}"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9113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8D139E42-EAE1-4B7B-80B6-93F232615905}"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9216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1F8A4526-4E8F-402B-B197-10EE4992433B}"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9318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802D01CE-043F-4722-918A-EBBE6043B643}"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9421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9AF5C926-BC79-43AA-B94C-9EA0B5173779}"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9523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5BBF745C-6C2A-4ED4-8F0A-5BF43423BEFF}"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962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6F6514E8-99C1-446D-9E54-D67217694B2C}"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9728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F3C92E0C-1F5A-4E91-BD41-FFFD56D1D116}"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9830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solidFill>
                  <a:srgbClr val="000000"/>
                </a:solidFill>
                <a:latin typeface="+mn-lt"/>
                <a:ea typeface="+mn-ea"/>
              </a:defRPr>
            </a:lvl1pPr>
          </a:lstStyle>
          <a:p>
            <a:pPr>
              <a:defRPr/>
            </a:pPr>
            <a:fld id="{F0F0BF7C-1B91-4040-8A0A-8A2EAA868434}"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9933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kumimoji="0" sz="1400">
                <a:solidFill>
                  <a:srgbClr val="000000"/>
                </a:solidFill>
                <a:latin typeface="+mn-lt"/>
                <a:ea typeface="+mn-ea"/>
              </a:defRPr>
            </a:lvl1pPr>
          </a:lstStyle>
          <a:p>
            <a:pPr>
              <a:defRPr/>
            </a:pPr>
            <a:fld id="{4A8A66F5-883B-494B-9ECF-8B69F878DEC1}"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035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kumimoji="0" sz="1400">
                <a:solidFill>
                  <a:srgbClr val="000000"/>
                </a:solidFill>
                <a:latin typeface="+mn-lt"/>
                <a:ea typeface="+mn-ea"/>
              </a:defRPr>
            </a:lvl1pPr>
          </a:lstStyle>
          <a:p>
            <a:pPr>
              <a:defRPr/>
            </a:pPr>
            <a:fld id="{7CE86A37-F4B3-4E88-9070-39BBC5A39BAB}"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137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kumimoji="0" sz="1400">
                <a:solidFill>
                  <a:srgbClr val="000000"/>
                </a:solidFill>
                <a:latin typeface="+mn-lt"/>
                <a:ea typeface="+mn-ea"/>
              </a:defRPr>
            </a:lvl1pPr>
          </a:lstStyle>
          <a:p>
            <a:pPr>
              <a:defRPr/>
            </a:pPr>
            <a:fld id="{A9B64214-B9BF-4440-8761-A54802F9729D}"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40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kumimoji="0" sz="1400">
                <a:solidFill>
                  <a:srgbClr val="000000"/>
                </a:solidFill>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kumimoji="0" sz="1400">
                <a:solidFill>
                  <a:srgbClr val="000000"/>
                </a:solidFill>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kumimoji="0" sz="1400">
                <a:solidFill>
                  <a:srgbClr val="000000"/>
                </a:solidFill>
                <a:latin typeface="+mn-lt"/>
                <a:ea typeface="+mn-ea"/>
              </a:defRPr>
            </a:lvl1pPr>
          </a:lstStyle>
          <a:p>
            <a:pPr>
              <a:defRPr/>
            </a:pPr>
            <a:fld id="{0D534F70-4021-400F-9B2F-0BB25D61DC42}" type="slidenum">
              <a:rPr lang="en-US"/>
              <a:pPr>
                <a:defRPr/>
              </a:pPr>
              <a:t>‹#›</a:t>
            </a:fld>
            <a:endParaRPr lang="en-US"/>
          </a:p>
        </p:txBody>
      </p:sp>
    </p:spTree>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bwMode="auto">
          <a:xfrm>
            <a:off x="0" y="6705600"/>
            <a:ext cx="2667000" cy="152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22531" name="Rectangle 3"/>
          <p:cNvSpPr>
            <a:spLocks noGrp="1" noChangeArrowheads="1"/>
          </p:cNvSpPr>
          <p:nvPr>
            <p:ph type="body" idx="1"/>
          </p:nvPr>
        </p:nvSpPr>
        <p:spPr bwMode="auto">
          <a:xfrm>
            <a:off x="0" y="0"/>
            <a:ext cx="9144000" cy="6705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text styles</a:t>
            </a:r>
          </a:p>
        </p:txBody>
      </p:sp>
      <p:sp>
        <p:nvSpPr>
          <p:cNvPr id="22532" name="Rectangle 4"/>
          <p:cNvSpPr>
            <a:spLocks noGrp="1" noChangeArrowheads="1"/>
          </p:cNvSpPr>
          <p:nvPr>
            <p:ph type="ftr" sz="quarter" idx="3"/>
          </p:nvPr>
        </p:nvSpPr>
        <p:spPr bwMode="auto">
          <a:xfrm>
            <a:off x="2667000" y="6705600"/>
            <a:ext cx="55626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800">
                <a:solidFill>
                  <a:srgbClr val="777777"/>
                </a:solidFill>
                <a:latin typeface="+mn-lt"/>
                <a:ea typeface="+mn-ea"/>
              </a:defRPr>
            </a:lvl1pPr>
          </a:lstStyle>
          <a:p>
            <a:pPr>
              <a:defRPr/>
            </a:pPr>
            <a:r>
              <a:rPr lang="en-US"/>
              <a:t>Words and Music by Charlie Hall; © 1996, Generation Music</a:t>
            </a:r>
          </a:p>
        </p:txBody>
      </p:sp>
      <p:sp>
        <p:nvSpPr>
          <p:cNvPr id="22533" name="Rectangle 5"/>
          <p:cNvSpPr>
            <a:spLocks noGrp="1" noChangeArrowheads="1"/>
          </p:cNvSpPr>
          <p:nvPr>
            <p:ph type="sldNum" sz="quarter" idx="4"/>
          </p:nvPr>
        </p:nvSpPr>
        <p:spPr bwMode="auto">
          <a:xfrm>
            <a:off x="8229600" y="6705600"/>
            <a:ext cx="9144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800">
                <a:solidFill>
                  <a:srgbClr val="777777"/>
                </a:solidFill>
                <a:latin typeface="+mn-lt"/>
                <a:ea typeface="+mn-ea"/>
              </a:defRPr>
            </a:lvl1pPr>
          </a:lstStyle>
          <a:p>
            <a:pPr>
              <a:defRPr/>
            </a:pPr>
            <a:fld id="{B4F64BEC-1478-422F-AEF8-B89956DB075A}" type="slidenum">
              <a:rPr lang="en-US"/>
              <a:pPr>
                <a:defRPr/>
              </a:pPr>
              <a:t>‹#›</a:t>
            </a:fld>
            <a:endParaRPr lang="en-US"/>
          </a:p>
        </p:txBody>
      </p:sp>
    </p:spTree>
  </p:cSld>
  <p:clrMap bg1="dk2" tx1="lt1" bg2="dk1" tx2="lt2" accent1="accent1" accent2="accent2" accent3="accent3" accent4="accent4" accent5="accent5" accent6="accent6" hlink="hlink" folHlink="folHlink"/>
  <p:transition>
    <p:cut/>
  </p:transition>
  <p:hf sldNum="0" hdr="0" dt="0"/>
  <p:txStyles>
    <p:titleStyle>
      <a:lvl1pPr algn="ctr" rtl="0" eaLnBrk="0" fontAlgn="base" hangingPunct="0">
        <a:spcBef>
          <a:spcPct val="0"/>
        </a:spcBef>
        <a:spcAft>
          <a:spcPct val="0"/>
        </a:spcAft>
        <a:defRPr sz="800">
          <a:solidFill>
            <a:schemeClr val="tx2"/>
          </a:solidFill>
          <a:latin typeface="+mj-lt"/>
          <a:ea typeface="+mj-ea"/>
          <a:cs typeface="+mj-cs"/>
        </a:defRPr>
      </a:lvl1pPr>
      <a:lvl2pPr algn="ctr" rtl="0" eaLnBrk="0" fontAlgn="base" hangingPunct="0">
        <a:spcBef>
          <a:spcPct val="0"/>
        </a:spcBef>
        <a:spcAft>
          <a:spcPct val="0"/>
        </a:spcAft>
        <a:defRPr sz="800">
          <a:solidFill>
            <a:schemeClr val="tx2"/>
          </a:solidFill>
          <a:latin typeface="Arial" charset="0"/>
        </a:defRPr>
      </a:lvl2pPr>
      <a:lvl3pPr algn="ctr" rtl="0" eaLnBrk="0" fontAlgn="base" hangingPunct="0">
        <a:spcBef>
          <a:spcPct val="0"/>
        </a:spcBef>
        <a:spcAft>
          <a:spcPct val="0"/>
        </a:spcAft>
        <a:defRPr sz="800">
          <a:solidFill>
            <a:schemeClr val="tx2"/>
          </a:solidFill>
          <a:latin typeface="Arial" charset="0"/>
        </a:defRPr>
      </a:lvl3pPr>
      <a:lvl4pPr algn="ctr" rtl="0" eaLnBrk="0" fontAlgn="base" hangingPunct="0">
        <a:spcBef>
          <a:spcPct val="0"/>
        </a:spcBef>
        <a:spcAft>
          <a:spcPct val="0"/>
        </a:spcAft>
        <a:defRPr sz="800">
          <a:solidFill>
            <a:schemeClr val="tx2"/>
          </a:solidFill>
          <a:latin typeface="Arial" charset="0"/>
        </a:defRPr>
      </a:lvl4pPr>
      <a:lvl5pPr algn="ctr" rtl="0" eaLnBrk="0" fontAlgn="base" hangingPunct="0">
        <a:spcBef>
          <a:spcPct val="0"/>
        </a:spcBef>
        <a:spcAft>
          <a:spcPct val="0"/>
        </a:spcAft>
        <a:defRPr sz="800">
          <a:solidFill>
            <a:schemeClr val="tx2"/>
          </a:solidFill>
          <a:latin typeface="Arial" charset="0"/>
        </a:defRPr>
      </a:lvl5pPr>
      <a:lvl6pPr marL="457200" algn="ctr" rtl="0" fontAlgn="base">
        <a:spcBef>
          <a:spcPct val="0"/>
        </a:spcBef>
        <a:spcAft>
          <a:spcPct val="0"/>
        </a:spcAft>
        <a:defRPr sz="800">
          <a:solidFill>
            <a:schemeClr val="tx2"/>
          </a:solidFill>
          <a:latin typeface="Arial" charset="0"/>
        </a:defRPr>
      </a:lvl6pPr>
      <a:lvl7pPr marL="914400" algn="ctr" rtl="0" fontAlgn="base">
        <a:spcBef>
          <a:spcPct val="0"/>
        </a:spcBef>
        <a:spcAft>
          <a:spcPct val="0"/>
        </a:spcAft>
        <a:defRPr sz="800">
          <a:solidFill>
            <a:schemeClr val="tx2"/>
          </a:solidFill>
          <a:latin typeface="Arial" charset="0"/>
        </a:defRPr>
      </a:lvl7pPr>
      <a:lvl8pPr marL="1371600" algn="ctr" rtl="0" fontAlgn="base">
        <a:spcBef>
          <a:spcPct val="0"/>
        </a:spcBef>
        <a:spcAft>
          <a:spcPct val="0"/>
        </a:spcAft>
        <a:defRPr sz="800">
          <a:solidFill>
            <a:schemeClr val="tx2"/>
          </a:solidFill>
          <a:latin typeface="Arial" charset="0"/>
        </a:defRPr>
      </a:lvl8pPr>
      <a:lvl9pPr marL="1828800" algn="ctr" rtl="0" fontAlgn="base">
        <a:spcBef>
          <a:spcPct val="0"/>
        </a:spcBef>
        <a:spcAft>
          <a:spcPct val="0"/>
        </a:spcAft>
        <a:defRPr sz="800">
          <a:solidFill>
            <a:schemeClr val="tx2"/>
          </a:solidFill>
          <a:latin typeface="Arial" charset="0"/>
        </a:defRPr>
      </a:lvl9pPr>
    </p:titleStyle>
    <p:bodyStyle>
      <a:lvl1pPr marL="342900" indent="-342900" algn="ctr" rtl="0" eaLnBrk="0" fontAlgn="base" hangingPunct="0">
        <a:spcBef>
          <a:spcPct val="50000"/>
        </a:spcBef>
        <a:spcAft>
          <a:spcPct val="0"/>
        </a:spcAft>
        <a:defRPr sz="6000" b="1" i="1">
          <a:solidFill>
            <a:schemeClr val="tx1"/>
          </a:solidFill>
          <a:effectLst>
            <a:outerShdw blurRad="38100" dist="38100" dir="2700000" algn="tl">
              <a:srgbClr val="80808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bwMode="auto">
          <a:xfrm>
            <a:off x="0" y="6705600"/>
            <a:ext cx="2667000" cy="152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22531" name="Rectangle 3"/>
          <p:cNvSpPr>
            <a:spLocks noGrp="1" noChangeArrowheads="1"/>
          </p:cNvSpPr>
          <p:nvPr>
            <p:ph type="body" idx="1"/>
          </p:nvPr>
        </p:nvSpPr>
        <p:spPr bwMode="auto">
          <a:xfrm>
            <a:off x="0" y="0"/>
            <a:ext cx="9144000" cy="6705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text styles</a:t>
            </a:r>
          </a:p>
        </p:txBody>
      </p:sp>
      <p:sp>
        <p:nvSpPr>
          <p:cNvPr id="22532" name="Rectangle 4"/>
          <p:cNvSpPr>
            <a:spLocks noGrp="1" noChangeArrowheads="1"/>
          </p:cNvSpPr>
          <p:nvPr>
            <p:ph type="ftr" sz="quarter" idx="3"/>
          </p:nvPr>
        </p:nvSpPr>
        <p:spPr bwMode="auto">
          <a:xfrm>
            <a:off x="2667000" y="6705600"/>
            <a:ext cx="55626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800">
                <a:solidFill>
                  <a:srgbClr val="777777"/>
                </a:solidFill>
                <a:latin typeface="+mn-lt"/>
                <a:ea typeface="+mn-ea"/>
              </a:defRPr>
            </a:lvl1pPr>
          </a:lstStyle>
          <a:p>
            <a:pPr>
              <a:defRPr/>
            </a:pPr>
            <a:r>
              <a:rPr lang="en-US"/>
              <a:t>Words and Music by Charlie Hall; © 1996, Generation Music</a:t>
            </a:r>
          </a:p>
        </p:txBody>
      </p:sp>
      <p:sp>
        <p:nvSpPr>
          <p:cNvPr id="22533" name="Rectangle 5"/>
          <p:cNvSpPr>
            <a:spLocks noGrp="1" noChangeArrowheads="1"/>
          </p:cNvSpPr>
          <p:nvPr>
            <p:ph type="sldNum" sz="quarter" idx="4"/>
          </p:nvPr>
        </p:nvSpPr>
        <p:spPr bwMode="auto">
          <a:xfrm>
            <a:off x="8229600" y="6705600"/>
            <a:ext cx="9144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800">
                <a:solidFill>
                  <a:srgbClr val="777777"/>
                </a:solidFill>
                <a:latin typeface="+mn-lt"/>
                <a:ea typeface="+mn-ea"/>
              </a:defRPr>
            </a:lvl1pPr>
          </a:lstStyle>
          <a:p>
            <a:pPr>
              <a:defRPr/>
            </a:pPr>
            <a:fld id="{9FA7A004-3D52-4E23-92ED-174E4DA9F7BA}" type="slidenum">
              <a:rPr lang="en-US"/>
              <a:pPr>
                <a:defRPr/>
              </a:pPr>
              <a:t>‹#›</a:t>
            </a:fld>
            <a:endParaRPr lang="en-US"/>
          </a:p>
        </p:txBody>
      </p:sp>
    </p:spTree>
  </p:cSld>
  <p:clrMap bg1="dk2" tx1="lt1" bg2="dk1" tx2="lt2" accent1="accent1" accent2="accent2" accent3="accent3" accent4="accent4" accent5="accent5" accent6="accent6" hlink="hlink" folHlink="folHlink"/>
  <p:transition>
    <p:cut/>
  </p:transition>
  <p:hf sldNum="0" hdr="0" dt="0"/>
  <p:txStyles>
    <p:titleStyle>
      <a:lvl1pPr algn="ctr" rtl="0" eaLnBrk="0" fontAlgn="base" hangingPunct="0">
        <a:spcBef>
          <a:spcPct val="0"/>
        </a:spcBef>
        <a:spcAft>
          <a:spcPct val="0"/>
        </a:spcAft>
        <a:defRPr sz="800">
          <a:solidFill>
            <a:schemeClr val="tx2"/>
          </a:solidFill>
          <a:latin typeface="+mj-lt"/>
          <a:ea typeface="+mj-ea"/>
          <a:cs typeface="+mj-cs"/>
        </a:defRPr>
      </a:lvl1pPr>
      <a:lvl2pPr algn="ctr" rtl="0" eaLnBrk="0" fontAlgn="base" hangingPunct="0">
        <a:spcBef>
          <a:spcPct val="0"/>
        </a:spcBef>
        <a:spcAft>
          <a:spcPct val="0"/>
        </a:spcAft>
        <a:defRPr sz="800">
          <a:solidFill>
            <a:schemeClr val="tx2"/>
          </a:solidFill>
          <a:latin typeface="Arial" charset="0"/>
        </a:defRPr>
      </a:lvl2pPr>
      <a:lvl3pPr algn="ctr" rtl="0" eaLnBrk="0" fontAlgn="base" hangingPunct="0">
        <a:spcBef>
          <a:spcPct val="0"/>
        </a:spcBef>
        <a:spcAft>
          <a:spcPct val="0"/>
        </a:spcAft>
        <a:defRPr sz="800">
          <a:solidFill>
            <a:schemeClr val="tx2"/>
          </a:solidFill>
          <a:latin typeface="Arial" charset="0"/>
        </a:defRPr>
      </a:lvl3pPr>
      <a:lvl4pPr algn="ctr" rtl="0" eaLnBrk="0" fontAlgn="base" hangingPunct="0">
        <a:spcBef>
          <a:spcPct val="0"/>
        </a:spcBef>
        <a:spcAft>
          <a:spcPct val="0"/>
        </a:spcAft>
        <a:defRPr sz="800">
          <a:solidFill>
            <a:schemeClr val="tx2"/>
          </a:solidFill>
          <a:latin typeface="Arial" charset="0"/>
        </a:defRPr>
      </a:lvl4pPr>
      <a:lvl5pPr algn="ctr" rtl="0" eaLnBrk="0" fontAlgn="base" hangingPunct="0">
        <a:spcBef>
          <a:spcPct val="0"/>
        </a:spcBef>
        <a:spcAft>
          <a:spcPct val="0"/>
        </a:spcAft>
        <a:defRPr sz="800">
          <a:solidFill>
            <a:schemeClr val="tx2"/>
          </a:solidFill>
          <a:latin typeface="Arial" charset="0"/>
        </a:defRPr>
      </a:lvl5pPr>
      <a:lvl6pPr marL="457200" algn="ctr" rtl="0" fontAlgn="base">
        <a:spcBef>
          <a:spcPct val="0"/>
        </a:spcBef>
        <a:spcAft>
          <a:spcPct val="0"/>
        </a:spcAft>
        <a:defRPr sz="800">
          <a:solidFill>
            <a:schemeClr val="tx2"/>
          </a:solidFill>
          <a:latin typeface="Arial" charset="0"/>
        </a:defRPr>
      </a:lvl6pPr>
      <a:lvl7pPr marL="914400" algn="ctr" rtl="0" fontAlgn="base">
        <a:spcBef>
          <a:spcPct val="0"/>
        </a:spcBef>
        <a:spcAft>
          <a:spcPct val="0"/>
        </a:spcAft>
        <a:defRPr sz="800">
          <a:solidFill>
            <a:schemeClr val="tx2"/>
          </a:solidFill>
          <a:latin typeface="Arial" charset="0"/>
        </a:defRPr>
      </a:lvl7pPr>
      <a:lvl8pPr marL="1371600" algn="ctr" rtl="0" fontAlgn="base">
        <a:spcBef>
          <a:spcPct val="0"/>
        </a:spcBef>
        <a:spcAft>
          <a:spcPct val="0"/>
        </a:spcAft>
        <a:defRPr sz="800">
          <a:solidFill>
            <a:schemeClr val="tx2"/>
          </a:solidFill>
          <a:latin typeface="Arial" charset="0"/>
        </a:defRPr>
      </a:lvl8pPr>
      <a:lvl9pPr marL="1828800" algn="ctr" rtl="0" fontAlgn="base">
        <a:spcBef>
          <a:spcPct val="0"/>
        </a:spcBef>
        <a:spcAft>
          <a:spcPct val="0"/>
        </a:spcAft>
        <a:defRPr sz="800">
          <a:solidFill>
            <a:schemeClr val="tx2"/>
          </a:solidFill>
          <a:latin typeface="Arial" charset="0"/>
        </a:defRPr>
      </a:lvl9pPr>
    </p:titleStyle>
    <p:bodyStyle>
      <a:lvl1pPr marL="342900" indent="-342900" algn="ctr" rtl="0" eaLnBrk="0" fontAlgn="base" hangingPunct="0">
        <a:spcBef>
          <a:spcPct val="50000"/>
        </a:spcBef>
        <a:spcAft>
          <a:spcPct val="0"/>
        </a:spcAft>
        <a:defRPr sz="6000" b="1" i="1">
          <a:solidFill>
            <a:schemeClr val="tx1"/>
          </a:solidFill>
          <a:effectLst>
            <a:outerShdw blurRad="38100" dist="38100" dir="2700000" algn="tl">
              <a:srgbClr val="80808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bwMode="auto">
          <a:xfrm>
            <a:off x="0" y="6705600"/>
            <a:ext cx="2667000" cy="152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22531" name="Rectangle 3"/>
          <p:cNvSpPr>
            <a:spLocks noGrp="1" noChangeArrowheads="1"/>
          </p:cNvSpPr>
          <p:nvPr>
            <p:ph type="body" idx="1"/>
          </p:nvPr>
        </p:nvSpPr>
        <p:spPr bwMode="auto">
          <a:xfrm>
            <a:off x="0" y="0"/>
            <a:ext cx="9144000" cy="6705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text styles</a:t>
            </a:r>
          </a:p>
        </p:txBody>
      </p:sp>
      <p:sp>
        <p:nvSpPr>
          <p:cNvPr id="22532" name="Rectangle 4"/>
          <p:cNvSpPr>
            <a:spLocks noGrp="1" noChangeArrowheads="1"/>
          </p:cNvSpPr>
          <p:nvPr>
            <p:ph type="ftr" sz="quarter" idx="3"/>
          </p:nvPr>
        </p:nvSpPr>
        <p:spPr bwMode="auto">
          <a:xfrm>
            <a:off x="2667000" y="6705600"/>
            <a:ext cx="55626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800">
                <a:solidFill>
                  <a:srgbClr val="777777"/>
                </a:solidFill>
                <a:latin typeface="+mn-lt"/>
                <a:ea typeface="+mn-ea"/>
              </a:defRPr>
            </a:lvl1pPr>
          </a:lstStyle>
          <a:p>
            <a:pPr>
              <a:defRPr/>
            </a:pPr>
            <a:r>
              <a:rPr lang="en-US"/>
              <a:t>Words and Music by Charlie Hall; © 1996, Generation Music</a:t>
            </a:r>
          </a:p>
        </p:txBody>
      </p:sp>
      <p:sp>
        <p:nvSpPr>
          <p:cNvPr id="22533" name="Rectangle 5"/>
          <p:cNvSpPr>
            <a:spLocks noGrp="1" noChangeArrowheads="1"/>
          </p:cNvSpPr>
          <p:nvPr>
            <p:ph type="sldNum" sz="quarter" idx="4"/>
          </p:nvPr>
        </p:nvSpPr>
        <p:spPr bwMode="auto">
          <a:xfrm>
            <a:off x="8229600" y="6705600"/>
            <a:ext cx="9144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800">
                <a:solidFill>
                  <a:srgbClr val="777777"/>
                </a:solidFill>
                <a:latin typeface="+mn-lt"/>
                <a:ea typeface="+mn-ea"/>
              </a:defRPr>
            </a:lvl1pPr>
          </a:lstStyle>
          <a:p>
            <a:pPr>
              <a:defRPr/>
            </a:pPr>
            <a:fld id="{38084E8E-B49C-4E52-BF94-3955710517D7}" type="slidenum">
              <a:rPr lang="en-US"/>
              <a:pPr>
                <a:defRPr/>
              </a:pPr>
              <a:t>‹#›</a:t>
            </a:fld>
            <a:endParaRPr lang="en-US"/>
          </a:p>
        </p:txBody>
      </p:sp>
    </p:spTree>
  </p:cSld>
  <p:clrMap bg1="dk2" tx1="lt1" bg2="dk1" tx2="lt2" accent1="accent1" accent2="accent2" accent3="accent3" accent4="accent4" accent5="accent5" accent6="accent6" hlink="hlink" folHlink="folHlink"/>
  <p:transition>
    <p:cut/>
  </p:transition>
  <p:hf sldNum="0" hdr="0" dt="0"/>
  <p:txStyles>
    <p:titleStyle>
      <a:lvl1pPr algn="ctr" rtl="0" eaLnBrk="0" fontAlgn="base" hangingPunct="0">
        <a:spcBef>
          <a:spcPct val="0"/>
        </a:spcBef>
        <a:spcAft>
          <a:spcPct val="0"/>
        </a:spcAft>
        <a:defRPr sz="800">
          <a:solidFill>
            <a:schemeClr val="tx2"/>
          </a:solidFill>
          <a:latin typeface="+mj-lt"/>
          <a:ea typeface="+mj-ea"/>
          <a:cs typeface="+mj-cs"/>
        </a:defRPr>
      </a:lvl1pPr>
      <a:lvl2pPr algn="ctr" rtl="0" eaLnBrk="0" fontAlgn="base" hangingPunct="0">
        <a:spcBef>
          <a:spcPct val="0"/>
        </a:spcBef>
        <a:spcAft>
          <a:spcPct val="0"/>
        </a:spcAft>
        <a:defRPr sz="800">
          <a:solidFill>
            <a:schemeClr val="tx2"/>
          </a:solidFill>
          <a:latin typeface="Arial" charset="0"/>
        </a:defRPr>
      </a:lvl2pPr>
      <a:lvl3pPr algn="ctr" rtl="0" eaLnBrk="0" fontAlgn="base" hangingPunct="0">
        <a:spcBef>
          <a:spcPct val="0"/>
        </a:spcBef>
        <a:spcAft>
          <a:spcPct val="0"/>
        </a:spcAft>
        <a:defRPr sz="800">
          <a:solidFill>
            <a:schemeClr val="tx2"/>
          </a:solidFill>
          <a:latin typeface="Arial" charset="0"/>
        </a:defRPr>
      </a:lvl3pPr>
      <a:lvl4pPr algn="ctr" rtl="0" eaLnBrk="0" fontAlgn="base" hangingPunct="0">
        <a:spcBef>
          <a:spcPct val="0"/>
        </a:spcBef>
        <a:spcAft>
          <a:spcPct val="0"/>
        </a:spcAft>
        <a:defRPr sz="800">
          <a:solidFill>
            <a:schemeClr val="tx2"/>
          </a:solidFill>
          <a:latin typeface="Arial" charset="0"/>
        </a:defRPr>
      </a:lvl4pPr>
      <a:lvl5pPr algn="ctr" rtl="0" eaLnBrk="0" fontAlgn="base" hangingPunct="0">
        <a:spcBef>
          <a:spcPct val="0"/>
        </a:spcBef>
        <a:spcAft>
          <a:spcPct val="0"/>
        </a:spcAft>
        <a:defRPr sz="800">
          <a:solidFill>
            <a:schemeClr val="tx2"/>
          </a:solidFill>
          <a:latin typeface="Arial" charset="0"/>
        </a:defRPr>
      </a:lvl5pPr>
      <a:lvl6pPr marL="457200" algn="ctr" rtl="0" fontAlgn="base">
        <a:spcBef>
          <a:spcPct val="0"/>
        </a:spcBef>
        <a:spcAft>
          <a:spcPct val="0"/>
        </a:spcAft>
        <a:defRPr sz="800">
          <a:solidFill>
            <a:schemeClr val="tx2"/>
          </a:solidFill>
          <a:latin typeface="Arial" charset="0"/>
        </a:defRPr>
      </a:lvl6pPr>
      <a:lvl7pPr marL="914400" algn="ctr" rtl="0" fontAlgn="base">
        <a:spcBef>
          <a:spcPct val="0"/>
        </a:spcBef>
        <a:spcAft>
          <a:spcPct val="0"/>
        </a:spcAft>
        <a:defRPr sz="800">
          <a:solidFill>
            <a:schemeClr val="tx2"/>
          </a:solidFill>
          <a:latin typeface="Arial" charset="0"/>
        </a:defRPr>
      </a:lvl7pPr>
      <a:lvl8pPr marL="1371600" algn="ctr" rtl="0" fontAlgn="base">
        <a:spcBef>
          <a:spcPct val="0"/>
        </a:spcBef>
        <a:spcAft>
          <a:spcPct val="0"/>
        </a:spcAft>
        <a:defRPr sz="800">
          <a:solidFill>
            <a:schemeClr val="tx2"/>
          </a:solidFill>
          <a:latin typeface="Arial" charset="0"/>
        </a:defRPr>
      </a:lvl8pPr>
      <a:lvl9pPr marL="1828800" algn="ctr" rtl="0" fontAlgn="base">
        <a:spcBef>
          <a:spcPct val="0"/>
        </a:spcBef>
        <a:spcAft>
          <a:spcPct val="0"/>
        </a:spcAft>
        <a:defRPr sz="800">
          <a:solidFill>
            <a:schemeClr val="tx2"/>
          </a:solidFill>
          <a:latin typeface="Arial" charset="0"/>
        </a:defRPr>
      </a:lvl9pPr>
    </p:titleStyle>
    <p:bodyStyle>
      <a:lvl1pPr marL="342900" indent="-342900" algn="ctr" rtl="0" eaLnBrk="0" fontAlgn="base" hangingPunct="0">
        <a:spcBef>
          <a:spcPct val="50000"/>
        </a:spcBef>
        <a:spcAft>
          <a:spcPct val="0"/>
        </a:spcAft>
        <a:defRPr sz="6000" b="1" i="1">
          <a:solidFill>
            <a:schemeClr val="tx1"/>
          </a:solidFill>
          <a:effectLst>
            <a:outerShdw blurRad="38100" dist="38100" dir="2700000" algn="tl">
              <a:srgbClr val="80808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bwMode="auto">
          <a:xfrm>
            <a:off x="0" y="6705600"/>
            <a:ext cx="2667000" cy="152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22531" name="Rectangle 3"/>
          <p:cNvSpPr>
            <a:spLocks noGrp="1" noChangeArrowheads="1"/>
          </p:cNvSpPr>
          <p:nvPr>
            <p:ph type="body" idx="1"/>
          </p:nvPr>
        </p:nvSpPr>
        <p:spPr bwMode="auto">
          <a:xfrm>
            <a:off x="0" y="0"/>
            <a:ext cx="9144000" cy="6705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text styles</a:t>
            </a:r>
          </a:p>
        </p:txBody>
      </p:sp>
      <p:sp>
        <p:nvSpPr>
          <p:cNvPr id="22532" name="Rectangle 4"/>
          <p:cNvSpPr>
            <a:spLocks noGrp="1" noChangeArrowheads="1"/>
          </p:cNvSpPr>
          <p:nvPr>
            <p:ph type="ftr" sz="quarter" idx="3"/>
          </p:nvPr>
        </p:nvSpPr>
        <p:spPr bwMode="auto">
          <a:xfrm>
            <a:off x="2667000" y="6705600"/>
            <a:ext cx="55626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800">
                <a:solidFill>
                  <a:srgbClr val="777777"/>
                </a:solidFill>
                <a:latin typeface="+mn-lt"/>
                <a:ea typeface="+mn-ea"/>
              </a:defRPr>
            </a:lvl1pPr>
          </a:lstStyle>
          <a:p>
            <a:pPr>
              <a:defRPr/>
            </a:pPr>
            <a:r>
              <a:rPr lang="en-US"/>
              <a:t>Words and Music by Charlie Hall; © 1996, Generation Music</a:t>
            </a:r>
          </a:p>
        </p:txBody>
      </p:sp>
      <p:sp>
        <p:nvSpPr>
          <p:cNvPr id="22533" name="Rectangle 5"/>
          <p:cNvSpPr>
            <a:spLocks noGrp="1" noChangeArrowheads="1"/>
          </p:cNvSpPr>
          <p:nvPr>
            <p:ph type="sldNum" sz="quarter" idx="4"/>
          </p:nvPr>
        </p:nvSpPr>
        <p:spPr bwMode="auto">
          <a:xfrm>
            <a:off x="8229600" y="6705600"/>
            <a:ext cx="9144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800">
                <a:solidFill>
                  <a:srgbClr val="777777"/>
                </a:solidFill>
                <a:latin typeface="+mn-lt"/>
                <a:ea typeface="+mn-ea"/>
              </a:defRPr>
            </a:lvl1pPr>
          </a:lstStyle>
          <a:p>
            <a:pPr>
              <a:defRPr/>
            </a:pPr>
            <a:fld id="{C27F5F9E-9B1C-40AD-94C9-11152E39C872}" type="slidenum">
              <a:rPr lang="en-US"/>
              <a:pPr>
                <a:defRPr/>
              </a:pPr>
              <a:t>‹#›</a:t>
            </a:fld>
            <a:endParaRPr lang="en-US"/>
          </a:p>
        </p:txBody>
      </p:sp>
    </p:spTree>
  </p:cSld>
  <p:clrMap bg1="dk2" tx1="lt1" bg2="dk1" tx2="lt2" accent1="accent1" accent2="accent2" accent3="accent3" accent4="accent4" accent5="accent5" accent6="accent6" hlink="hlink" folHlink="folHlink"/>
  <p:transition>
    <p:cut/>
  </p:transition>
  <p:hf sldNum="0" hdr="0" dt="0"/>
  <p:txStyles>
    <p:titleStyle>
      <a:lvl1pPr algn="ctr" rtl="0" eaLnBrk="0" fontAlgn="base" hangingPunct="0">
        <a:spcBef>
          <a:spcPct val="0"/>
        </a:spcBef>
        <a:spcAft>
          <a:spcPct val="0"/>
        </a:spcAft>
        <a:defRPr sz="800">
          <a:solidFill>
            <a:schemeClr val="tx2"/>
          </a:solidFill>
          <a:latin typeface="+mj-lt"/>
          <a:ea typeface="+mj-ea"/>
          <a:cs typeface="+mj-cs"/>
        </a:defRPr>
      </a:lvl1pPr>
      <a:lvl2pPr algn="ctr" rtl="0" eaLnBrk="0" fontAlgn="base" hangingPunct="0">
        <a:spcBef>
          <a:spcPct val="0"/>
        </a:spcBef>
        <a:spcAft>
          <a:spcPct val="0"/>
        </a:spcAft>
        <a:defRPr sz="800">
          <a:solidFill>
            <a:schemeClr val="tx2"/>
          </a:solidFill>
          <a:latin typeface="Arial" charset="0"/>
        </a:defRPr>
      </a:lvl2pPr>
      <a:lvl3pPr algn="ctr" rtl="0" eaLnBrk="0" fontAlgn="base" hangingPunct="0">
        <a:spcBef>
          <a:spcPct val="0"/>
        </a:spcBef>
        <a:spcAft>
          <a:spcPct val="0"/>
        </a:spcAft>
        <a:defRPr sz="800">
          <a:solidFill>
            <a:schemeClr val="tx2"/>
          </a:solidFill>
          <a:latin typeface="Arial" charset="0"/>
        </a:defRPr>
      </a:lvl3pPr>
      <a:lvl4pPr algn="ctr" rtl="0" eaLnBrk="0" fontAlgn="base" hangingPunct="0">
        <a:spcBef>
          <a:spcPct val="0"/>
        </a:spcBef>
        <a:spcAft>
          <a:spcPct val="0"/>
        </a:spcAft>
        <a:defRPr sz="800">
          <a:solidFill>
            <a:schemeClr val="tx2"/>
          </a:solidFill>
          <a:latin typeface="Arial" charset="0"/>
        </a:defRPr>
      </a:lvl4pPr>
      <a:lvl5pPr algn="ctr" rtl="0" eaLnBrk="0" fontAlgn="base" hangingPunct="0">
        <a:spcBef>
          <a:spcPct val="0"/>
        </a:spcBef>
        <a:spcAft>
          <a:spcPct val="0"/>
        </a:spcAft>
        <a:defRPr sz="800">
          <a:solidFill>
            <a:schemeClr val="tx2"/>
          </a:solidFill>
          <a:latin typeface="Arial" charset="0"/>
        </a:defRPr>
      </a:lvl5pPr>
      <a:lvl6pPr marL="457200" algn="ctr" rtl="0" fontAlgn="base">
        <a:spcBef>
          <a:spcPct val="0"/>
        </a:spcBef>
        <a:spcAft>
          <a:spcPct val="0"/>
        </a:spcAft>
        <a:defRPr sz="800">
          <a:solidFill>
            <a:schemeClr val="tx2"/>
          </a:solidFill>
          <a:latin typeface="Arial" charset="0"/>
        </a:defRPr>
      </a:lvl6pPr>
      <a:lvl7pPr marL="914400" algn="ctr" rtl="0" fontAlgn="base">
        <a:spcBef>
          <a:spcPct val="0"/>
        </a:spcBef>
        <a:spcAft>
          <a:spcPct val="0"/>
        </a:spcAft>
        <a:defRPr sz="800">
          <a:solidFill>
            <a:schemeClr val="tx2"/>
          </a:solidFill>
          <a:latin typeface="Arial" charset="0"/>
        </a:defRPr>
      </a:lvl7pPr>
      <a:lvl8pPr marL="1371600" algn="ctr" rtl="0" fontAlgn="base">
        <a:spcBef>
          <a:spcPct val="0"/>
        </a:spcBef>
        <a:spcAft>
          <a:spcPct val="0"/>
        </a:spcAft>
        <a:defRPr sz="800">
          <a:solidFill>
            <a:schemeClr val="tx2"/>
          </a:solidFill>
          <a:latin typeface="Arial" charset="0"/>
        </a:defRPr>
      </a:lvl8pPr>
      <a:lvl9pPr marL="1828800" algn="ctr" rtl="0" fontAlgn="base">
        <a:spcBef>
          <a:spcPct val="0"/>
        </a:spcBef>
        <a:spcAft>
          <a:spcPct val="0"/>
        </a:spcAft>
        <a:defRPr sz="800">
          <a:solidFill>
            <a:schemeClr val="tx2"/>
          </a:solidFill>
          <a:latin typeface="Arial" charset="0"/>
        </a:defRPr>
      </a:lvl9pPr>
    </p:titleStyle>
    <p:bodyStyle>
      <a:lvl1pPr marL="342900" indent="-342900" algn="ctr" rtl="0" eaLnBrk="0" fontAlgn="base" hangingPunct="0">
        <a:spcBef>
          <a:spcPct val="50000"/>
        </a:spcBef>
        <a:spcAft>
          <a:spcPct val="0"/>
        </a:spcAft>
        <a:defRPr sz="6000" b="1" i="1">
          <a:solidFill>
            <a:schemeClr val="tx1"/>
          </a:solidFill>
          <a:effectLst>
            <a:outerShdw blurRad="38100" dist="38100" dir="2700000" algn="tl">
              <a:srgbClr val="80808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bwMode="auto">
          <a:xfrm>
            <a:off x="0" y="6705600"/>
            <a:ext cx="2667000" cy="152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43" name="Rectangle 3"/>
          <p:cNvSpPr>
            <a:spLocks noGrp="1" noChangeArrowheads="1"/>
          </p:cNvSpPr>
          <p:nvPr>
            <p:ph type="body" idx="1"/>
          </p:nvPr>
        </p:nvSpPr>
        <p:spPr bwMode="auto">
          <a:xfrm>
            <a:off x="0" y="0"/>
            <a:ext cx="9144000" cy="6705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text styles</a:t>
            </a:r>
          </a:p>
        </p:txBody>
      </p:sp>
      <p:sp>
        <p:nvSpPr>
          <p:cNvPr id="10244" name="Rectangle 4"/>
          <p:cNvSpPr>
            <a:spLocks noGrp="1" noChangeArrowheads="1"/>
          </p:cNvSpPr>
          <p:nvPr>
            <p:ph type="ftr" sz="quarter" idx="3"/>
          </p:nvPr>
        </p:nvSpPr>
        <p:spPr bwMode="auto">
          <a:xfrm>
            <a:off x="2667000" y="6705600"/>
            <a:ext cx="55626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800">
                <a:solidFill>
                  <a:srgbClr val="777777"/>
                </a:solidFill>
                <a:latin typeface="+mn-lt"/>
                <a:ea typeface="+mn-ea"/>
              </a:defRPr>
            </a:lvl1pPr>
          </a:lstStyle>
          <a:p>
            <a:pPr>
              <a:defRPr/>
            </a:pPr>
            <a:r>
              <a:rPr lang="en-US"/>
              <a:t>Words and Music by Terry Butler; © 1995, Mercy / Vineyard Publishing</a:t>
            </a:r>
          </a:p>
        </p:txBody>
      </p:sp>
      <p:sp>
        <p:nvSpPr>
          <p:cNvPr id="10245" name="Rectangle 5"/>
          <p:cNvSpPr>
            <a:spLocks noGrp="1" noChangeArrowheads="1"/>
          </p:cNvSpPr>
          <p:nvPr>
            <p:ph type="sldNum" sz="quarter" idx="4"/>
          </p:nvPr>
        </p:nvSpPr>
        <p:spPr bwMode="auto">
          <a:xfrm>
            <a:off x="8229600" y="6705600"/>
            <a:ext cx="9144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800">
                <a:solidFill>
                  <a:srgbClr val="777777"/>
                </a:solidFill>
                <a:latin typeface="+mn-lt"/>
                <a:ea typeface="+mn-ea"/>
              </a:defRPr>
            </a:lvl1pPr>
          </a:lstStyle>
          <a:p>
            <a:pPr>
              <a:defRPr/>
            </a:pPr>
            <a:fld id="{19F57558-B3EC-46FD-9D8A-7CCF0144AA81}" type="slidenum">
              <a:rPr lang="en-US"/>
              <a:pPr>
                <a:defRPr/>
              </a:pPr>
              <a:t>‹#›</a:t>
            </a:fld>
            <a:endParaRPr lang="en-US"/>
          </a:p>
        </p:txBody>
      </p:sp>
    </p:spTree>
  </p:cSld>
  <p:clrMap bg1="dk2" tx1="lt1" bg2="dk1" tx2="lt2" accent1="accent1" accent2="accent2" accent3="accent3" accent4="accent4" accent5="accent5" accent6="accent6" hlink="hlink" folHlink="folHlink"/>
  <p:transition>
    <p:cut/>
  </p:transition>
  <p:hf sldNum="0" hdr="0" dt="0"/>
  <p:txStyles>
    <p:titleStyle>
      <a:lvl1pPr algn="ctr" rtl="0" eaLnBrk="0" fontAlgn="base" hangingPunct="0">
        <a:spcBef>
          <a:spcPct val="0"/>
        </a:spcBef>
        <a:spcAft>
          <a:spcPct val="0"/>
        </a:spcAft>
        <a:defRPr sz="800">
          <a:solidFill>
            <a:schemeClr val="tx2"/>
          </a:solidFill>
          <a:latin typeface="+mj-lt"/>
          <a:ea typeface="+mj-ea"/>
          <a:cs typeface="+mj-cs"/>
        </a:defRPr>
      </a:lvl1pPr>
      <a:lvl2pPr algn="ctr" rtl="0" eaLnBrk="0" fontAlgn="base" hangingPunct="0">
        <a:spcBef>
          <a:spcPct val="0"/>
        </a:spcBef>
        <a:spcAft>
          <a:spcPct val="0"/>
        </a:spcAft>
        <a:defRPr sz="800">
          <a:solidFill>
            <a:schemeClr val="tx2"/>
          </a:solidFill>
          <a:latin typeface="Arial" charset="0"/>
        </a:defRPr>
      </a:lvl2pPr>
      <a:lvl3pPr algn="ctr" rtl="0" eaLnBrk="0" fontAlgn="base" hangingPunct="0">
        <a:spcBef>
          <a:spcPct val="0"/>
        </a:spcBef>
        <a:spcAft>
          <a:spcPct val="0"/>
        </a:spcAft>
        <a:defRPr sz="800">
          <a:solidFill>
            <a:schemeClr val="tx2"/>
          </a:solidFill>
          <a:latin typeface="Arial" charset="0"/>
        </a:defRPr>
      </a:lvl3pPr>
      <a:lvl4pPr algn="ctr" rtl="0" eaLnBrk="0" fontAlgn="base" hangingPunct="0">
        <a:spcBef>
          <a:spcPct val="0"/>
        </a:spcBef>
        <a:spcAft>
          <a:spcPct val="0"/>
        </a:spcAft>
        <a:defRPr sz="800">
          <a:solidFill>
            <a:schemeClr val="tx2"/>
          </a:solidFill>
          <a:latin typeface="Arial" charset="0"/>
        </a:defRPr>
      </a:lvl4pPr>
      <a:lvl5pPr algn="ctr" rtl="0" eaLnBrk="0" fontAlgn="base" hangingPunct="0">
        <a:spcBef>
          <a:spcPct val="0"/>
        </a:spcBef>
        <a:spcAft>
          <a:spcPct val="0"/>
        </a:spcAft>
        <a:defRPr sz="800">
          <a:solidFill>
            <a:schemeClr val="tx2"/>
          </a:solidFill>
          <a:latin typeface="Arial" charset="0"/>
        </a:defRPr>
      </a:lvl5pPr>
      <a:lvl6pPr marL="457200" algn="ctr" rtl="0" fontAlgn="base">
        <a:spcBef>
          <a:spcPct val="0"/>
        </a:spcBef>
        <a:spcAft>
          <a:spcPct val="0"/>
        </a:spcAft>
        <a:defRPr sz="800">
          <a:solidFill>
            <a:schemeClr val="tx2"/>
          </a:solidFill>
          <a:latin typeface="Arial" charset="0"/>
        </a:defRPr>
      </a:lvl6pPr>
      <a:lvl7pPr marL="914400" algn="ctr" rtl="0" fontAlgn="base">
        <a:spcBef>
          <a:spcPct val="0"/>
        </a:spcBef>
        <a:spcAft>
          <a:spcPct val="0"/>
        </a:spcAft>
        <a:defRPr sz="800">
          <a:solidFill>
            <a:schemeClr val="tx2"/>
          </a:solidFill>
          <a:latin typeface="Arial" charset="0"/>
        </a:defRPr>
      </a:lvl7pPr>
      <a:lvl8pPr marL="1371600" algn="ctr" rtl="0" fontAlgn="base">
        <a:spcBef>
          <a:spcPct val="0"/>
        </a:spcBef>
        <a:spcAft>
          <a:spcPct val="0"/>
        </a:spcAft>
        <a:defRPr sz="800">
          <a:solidFill>
            <a:schemeClr val="tx2"/>
          </a:solidFill>
          <a:latin typeface="Arial" charset="0"/>
        </a:defRPr>
      </a:lvl8pPr>
      <a:lvl9pPr marL="1828800" algn="ctr" rtl="0" fontAlgn="base">
        <a:spcBef>
          <a:spcPct val="0"/>
        </a:spcBef>
        <a:spcAft>
          <a:spcPct val="0"/>
        </a:spcAft>
        <a:defRPr sz="800">
          <a:solidFill>
            <a:schemeClr val="tx2"/>
          </a:solidFill>
          <a:latin typeface="Arial" charset="0"/>
        </a:defRPr>
      </a:lvl9pPr>
    </p:titleStyle>
    <p:bodyStyle>
      <a:lvl1pPr marL="342900" indent="-342900" algn="ctr" rtl="0" eaLnBrk="0" fontAlgn="base" hangingPunct="0">
        <a:spcBef>
          <a:spcPct val="50000"/>
        </a:spcBef>
        <a:spcAft>
          <a:spcPct val="0"/>
        </a:spcAft>
        <a:defRPr sz="6000" b="1" i="1">
          <a:solidFill>
            <a:schemeClr val="tx1"/>
          </a:solidFill>
          <a:effectLst>
            <a:outerShdw blurRad="38100" dist="38100" dir="2700000" algn="tl">
              <a:srgbClr val="80808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bwMode="auto">
          <a:xfrm>
            <a:off x="0" y="6705600"/>
            <a:ext cx="2667000" cy="152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43" name="Rectangle 3"/>
          <p:cNvSpPr>
            <a:spLocks noGrp="1" noChangeArrowheads="1"/>
          </p:cNvSpPr>
          <p:nvPr>
            <p:ph type="body" idx="1"/>
          </p:nvPr>
        </p:nvSpPr>
        <p:spPr bwMode="auto">
          <a:xfrm>
            <a:off x="0" y="0"/>
            <a:ext cx="9144000" cy="6705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text styles</a:t>
            </a:r>
          </a:p>
        </p:txBody>
      </p:sp>
      <p:sp>
        <p:nvSpPr>
          <p:cNvPr id="10244" name="Rectangle 4"/>
          <p:cNvSpPr>
            <a:spLocks noGrp="1" noChangeArrowheads="1"/>
          </p:cNvSpPr>
          <p:nvPr>
            <p:ph type="ftr" sz="quarter" idx="3"/>
          </p:nvPr>
        </p:nvSpPr>
        <p:spPr bwMode="auto">
          <a:xfrm>
            <a:off x="2667000" y="6705600"/>
            <a:ext cx="55626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800">
                <a:solidFill>
                  <a:srgbClr val="777777"/>
                </a:solidFill>
                <a:latin typeface="+mn-lt"/>
                <a:ea typeface="+mn-ea"/>
              </a:defRPr>
            </a:lvl1pPr>
          </a:lstStyle>
          <a:p>
            <a:pPr>
              <a:defRPr/>
            </a:pPr>
            <a:r>
              <a:rPr lang="en-US"/>
              <a:t>Words and Music by Terry Butler; © 1995, Mercy / Vineyard Publishing</a:t>
            </a:r>
          </a:p>
        </p:txBody>
      </p:sp>
      <p:sp>
        <p:nvSpPr>
          <p:cNvPr id="10245" name="Rectangle 5"/>
          <p:cNvSpPr>
            <a:spLocks noGrp="1" noChangeArrowheads="1"/>
          </p:cNvSpPr>
          <p:nvPr>
            <p:ph type="sldNum" sz="quarter" idx="4"/>
          </p:nvPr>
        </p:nvSpPr>
        <p:spPr bwMode="auto">
          <a:xfrm>
            <a:off x="8229600" y="6705600"/>
            <a:ext cx="9144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800">
                <a:solidFill>
                  <a:srgbClr val="777777"/>
                </a:solidFill>
                <a:latin typeface="+mn-lt"/>
                <a:ea typeface="+mn-ea"/>
              </a:defRPr>
            </a:lvl1pPr>
          </a:lstStyle>
          <a:p>
            <a:pPr>
              <a:defRPr/>
            </a:pPr>
            <a:fld id="{A7A235AD-F120-407B-9EC3-A288B71FE1F8}" type="slidenum">
              <a:rPr lang="en-US"/>
              <a:pPr>
                <a:defRPr/>
              </a:pPr>
              <a:t>‹#›</a:t>
            </a:fld>
            <a:endParaRPr lang="en-US"/>
          </a:p>
        </p:txBody>
      </p:sp>
    </p:spTree>
  </p:cSld>
  <p:clrMap bg1="dk2" tx1="lt1" bg2="dk1" tx2="lt2" accent1="accent1" accent2="accent2" accent3="accent3" accent4="accent4" accent5="accent5" accent6="accent6" hlink="hlink" folHlink="folHlink"/>
  <p:transition>
    <p:cut/>
  </p:transition>
  <p:hf sldNum="0" hdr="0" dt="0"/>
  <p:txStyles>
    <p:titleStyle>
      <a:lvl1pPr algn="ctr" rtl="0" eaLnBrk="0" fontAlgn="base" hangingPunct="0">
        <a:spcBef>
          <a:spcPct val="0"/>
        </a:spcBef>
        <a:spcAft>
          <a:spcPct val="0"/>
        </a:spcAft>
        <a:defRPr sz="800">
          <a:solidFill>
            <a:schemeClr val="tx2"/>
          </a:solidFill>
          <a:latin typeface="+mj-lt"/>
          <a:ea typeface="+mj-ea"/>
          <a:cs typeface="+mj-cs"/>
        </a:defRPr>
      </a:lvl1pPr>
      <a:lvl2pPr algn="ctr" rtl="0" eaLnBrk="0" fontAlgn="base" hangingPunct="0">
        <a:spcBef>
          <a:spcPct val="0"/>
        </a:spcBef>
        <a:spcAft>
          <a:spcPct val="0"/>
        </a:spcAft>
        <a:defRPr sz="800">
          <a:solidFill>
            <a:schemeClr val="tx2"/>
          </a:solidFill>
          <a:latin typeface="Arial" charset="0"/>
        </a:defRPr>
      </a:lvl2pPr>
      <a:lvl3pPr algn="ctr" rtl="0" eaLnBrk="0" fontAlgn="base" hangingPunct="0">
        <a:spcBef>
          <a:spcPct val="0"/>
        </a:spcBef>
        <a:spcAft>
          <a:spcPct val="0"/>
        </a:spcAft>
        <a:defRPr sz="800">
          <a:solidFill>
            <a:schemeClr val="tx2"/>
          </a:solidFill>
          <a:latin typeface="Arial" charset="0"/>
        </a:defRPr>
      </a:lvl3pPr>
      <a:lvl4pPr algn="ctr" rtl="0" eaLnBrk="0" fontAlgn="base" hangingPunct="0">
        <a:spcBef>
          <a:spcPct val="0"/>
        </a:spcBef>
        <a:spcAft>
          <a:spcPct val="0"/>
        </a:spcAft>
        <a:defRPr sz="800">
          <a:solidFill>
            <a:schemeClr val="tx2"/>
          </a:solidFill>
          <a:latin typeface="Arial" charset="0"/>
        </a:defRPr>
      </a:lvl4pPr>
      <a:lvl5pPr algn="ctr" rtl="0" eaLnBrk="0" fontAlgn="base" hangingPunct="0">
        <a:spcBef>
          <a:spcPct val="0"/>
        </a:spcBef>
        <a:spcAft>
          <a:spcPct val="0"/>
        </a:spcAft>
        <a:defRPr sz="800">
          <a:solidFill>
            <a:schemeClr val="tx2"/>
          </a:solidFill>
          <a:latin typeface="Arial" charset="0"/>
        </a:defRPr>
      </a:lvl5pPr>
      <a:lvl6pPr marL="457200" algn="ctr" rtl="0" fontAlgn="base">
        <a:spcBef>
          <a:spcPct val="0"/>
        </a:spcBef>
        <a:spcAft>
          <a:spcPct val="0"/>
        </a:spcAft>
        <a:defRPr sz="800">
          <a:solidFill>
            <a:schemeClr val="tx2"/>
          </a:solidFill>
          <a:latin typeface="Arial" charset="0"/>
        </a:defRPr>
      </a:lvl6pPr>
      <a:lvl7pPr marL="914400" algn="ctr" rtl="0" fontAlgn="base">
        <a:spcBef>
          <a:spcPct val="0"/>
        </a:spcBef>
        <a:spcAft>
          <a:spcPct val="0"/>
        </a:spcAft>
        <a:defRPr sz="800">
          <a:solidFill>
            <a:schemeClr val="tx2"/>
          </a:solidFill>
          <a:latin typeface="Arial" charset="0"/>
        </a:defRPr>
      </a:lvl7pPr>
      <a:lvl8pPr marL="1371600" algn="ctr" rtl="0" fontAlgn="base">
        <a:spcBef>
          <a:spcPct val="0"/>
        </a:spcBef>
        <a:spcAft>
          <a:spcPct val="0"/>
        </a:spcAft>
        <a:defRPr sz="800">
          <a:solidFill>
            <a:schemeClr val="tx2"/>
          </a:solidFill>
          <a:latin typeface="Arial" charset="0"/>
        </a:defRPr>
      </a:lvl8pPr>
      <a:lvl9pPr marL="1828800" algn="ctr" rtl="0" fontAlgn="base">
        <a:spcBef>
          <a:spcPct val="0"/>
        </a:spcBef>
        <a:spcAft>
          <a:spcPct val="0"/>
        </a:spcAft>
        <a:defRPr sz="800">
          <a:solidFill>
            <a:schemeClr val="tx2"/>
          </a:solidFill>
          <a:latin typeface="Arial" charset="0"/>
        </a:defRPr>
      </a:lvl9pPr>
    </p:titleStyle>
    <p:bodyStyle>
      <a:lvl1pPr marL="342900" indent="-342900" algn="ctr" rtl="0" eaLnBrk="0" fontAlgn="base" hangingPunct="0">
        <a:spcBef>
          <a:spcPct val="50000"/>
        </a:spcBef>
        <a:spcAft>
          <a:spcPct val="0"/>
        </a:spcAft>
        <a:defRPr sz="6000" b="1" i="1">
          <a:solidFill>
            <a:schemeClr val="tx1"/>
          </a:solidFill>
          <a:effectLst>
            <a:outerShdw blurRad="38100" dist="38100" dir="2700000" algn="tl">
              <a:srgbClr val="80808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bwMode="auto">
          <a:xfrm>
            <a:off x="0" y="6705600"/>
            <a:ext cx="2667000" cy="152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43" name="Rectangle 3"/>
          <p:cNvSpPr>
            <a:spLocks noGrp="1" noChangeArrowheads="1"/>
          </p:cNvSpPr>
          <p:nvPr>
            <p:ph type="body" idx="1"/>
          </p:nvPr>
        </p:nvSpPr>
        <p:spPr bwMode="auto">
          <a:xfrm>
            <a:off x="0" y="0"/>
            <a:ext cx="9144000" cy="6705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text styles</a:t>
            </a:r>
          </a:p>
        </p:txBody>
      </p:sp>
      <p:sp>
        <p:nvSpPr>
          <p:cNvPr id="10244" name="Rectangle 4"/>
          <p:cNvSpPr>
            <a:spLocks noGrp="1" noChangeArrowheads="1"/>
          </p:cNvSpPr>
          <p:nvPr>
            <p:ph type="ftr" sz="quarter" idx="3"/>
          </p:nvPr>
        </p:nvSpPr>
        <p:spPr bwMode="auto">
          <a:xfrm>
            <a:off x="2667000" y="6705600"/>
            <a:ext cx="55626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800">
                <a:solidFill>
                  <a:srgbClr val="777777"/>
                </a:solidFill>
                <a:latin typeface="+mn-lt"/>
                <a:ea typeface="+mn-ea"/>
              </a:defRPr>
            </a:lvl1pPr>
          </a:lstStyle>
          <a:p>
            <a:pPr>
              <a:defRPr/>
            </a:pPr>
            <a:r>
              <a:rPr lang="en-US"/>
              <a:t>Words and Music by Terry Butler; © 1995, Mercy / Vineyard Publishing</a:t>
            </a:r>
          </a:p>
        </p:txBody>
      </p:sp>
      <p:sp>
        <p:nvSpPr>
          <p:cNvPr id="10245" name="Rectangle 5"/>
          <p:cNvSpPr>
            <a:spLocks noGrp="1" noChangeArrowheads="1"/>
          </p:cNvSpPr>
          <p:nvPr>
            <p:ph type="sldNum" sz="quarter" idx="4"/>
          </p:nvPr>
        </p:nvSpPr>
        <p:spPr bwMode="auto">
          <a:xfrm>
            <a:off x="8229600" y="6705600"/>
            <a:ext cx="9144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800">
                <a:solidFill>
                  <a:srgbClr val="777777"/>
                </a:solidFill>
                <a:latin typeface="+mn-lt"/>
                <a:ea typeface="+mn-ea"/>
              </a:defRPr>
            </a:lvl1pPr>
          </a:lstStyle>
          <a:p>
            <a:pPr>
              <a:defRPr/>
            </a:pPr>
            <a:fld id="{0CF7EDB4-6148-4E03-905C-F1FAAD6A3E8C}" type="slidenum">
              <a:rPr lang="en-US"/>
              <a:pPr>
                <a:defRPr/>
              </a:pPr>
              <a:t>‹#›</a:t>
            </a:fld>
            <a:endParaRPr lang="en-US"/>
          </a:p>
        </p:txBody>
      </p:sp>
    </p:spTree>
  </p:cSld>
  <p:clrMap bg1="dk2" tx1="lt1" bg2="dk1" tx2="lt2" accent1="accent1" accent2="accent2" accent3="accent3" accent4="accent4" accent5="accent5" accent6="accent6" hlink="hlink" folHlink="folHlink"/>
  <p:transition>
    <p:cut/>
  </p:transition>
  <p:hf sldNum="0" hdr="0" dt="0"/>
  <p:txStyles>
    <p:titleStyle>
      <a:lvl1pPr algn="ctr" rtl="0" eaLnBrk="0" fontAlgn="base" hangingPunct="0">
        <a:spcBef>
          <a:spcPct val="0"/>
        </a:spcBef>
        <a:spcAft>
          <a:spcPct val="0"/>
        </a:spcAft>
        <a:defRPr sz="800">
          <a:solidFill>
            <a:schemeClr val="tx2"/>
          </a:solidFill>
          <a:latin typeface="+mj-lt"/>
          <a:ea typeface="+mj-ea"/>
          <a:cs typeface="+mj-cs"/>
        </a:defRPr>
      </a:lvl1pPr>
      <a:lvl2pPr algn="ctr" rtl="0" eaLnBrk="0" fontAlgn="base" hangingPunct="0">
        <a:spcBef>
          <a:spcPct val="0"/>
        </a:spcBef>
        <a:spcAft>
          <a:spcPct val="0"/>
        </a:spcAft>
        <a:defRPr sz="800">
          <a:solidFill>
            <a:schemeClr val="tx2"/>
          </a:solidFill>
          <a:latin typeface="Arial" charset="0"/>
        </a:defRPr>
      </a:lvl2pPr>
      <a:lvl3pPr algn="ctr" rtl="0" eaLnBrk="0" fontAlgn="base" hangingPunct="0">
        <a:spcBef>
          <a:spcPct val="0"/>
        </a:spcBef>
        <a:spcAft>
          <a:spcPct val="0"/>
        </a:spcAft>
        <a:defRPr sz="800">
          <a:solidFill>
            <a:schemeClr val="tx2"/>
          </a:solidFill>
          <a:latin typeface="Arial" charset="0"/>
        </a:defRPr>
      </a:lvl3pPr>
      <a:lvl4pPr algn="ctr" rtl="0" eaLnBrk="0" fontAlgn="base" hangingPunct="0">
        <a:spcBef>
          <a:spcPct val="0"/>
        </a:spcBef>
        <a:spcAft>
          <a:spcPct val="0"/>
        </a:spcAft>
        <a:defRPr sz="800">
          <a:solidFill>
            <a:schemeClr val="tx2"/>
          </a:solidFill>
          <a:latin typeface="Arial" charset="0"/>
        </a:defRPr>
      </a:lvl4pPr>
      <a:lvl5pPr algn="ctr" rtl="0" eaLnBrk="0" fontAlgn="base" hangingPunct="0">
        <a:spcBef>
          <a:spcPct val="0"/>
        </a:spcBef>
        <a:spcAft>
          <a:spcPct val="0"/>
        </a:spcAft>
        <a:defRPr sz="800">
          <a:solidFill>
            <a:schemeClr val="tx2"/>
          </a:solidFill>
          <a:latin typeface="Arial" charset="0"/>
        </a:defRPr>
      </a:lvl5pPr>
      <a:lvl6pPr marL="457200" algn="ctr" rtl="0" fontAlgn="base">
        <a:spcBef>
          <a:spcPct val="0"/>
        </a:spcBef>
        <a:spcAft>
          <a:spcPct val="0"/>
        </a:spcAft>
        <a:defRPr sz="800">
          <a:solidFill>
            <a:schemeClr val="tx2"/>
          </a:solidFill>
          <a:latin typeface="Arial" charset="0"/>
        </a:defRPr>
      </a:lvl6pPr>
      <a:lvl7pPr marL="914400" algn="ctr" rtl="0" fontAlgn="base">
        <a:spcBef>
          <a:spcPct val="0"/>
        </a:spcBef>
        <a:spcAft>
          <a:spcPct val="0"/>
        </a:spcAft>
        <a:defRPr sz="800">
          <a:solidFill>
            <a:schemeClr val="tx2"/>
          </a:solidFill>
          <a:latin typeface="Arial" charset="0"/>
        </a:defRPr>
      </a:lvl7pPr>
      <a:lvl8pPr marL="1371600" algn="ctr" rtl="0" fontAlgn="base">
        <a:spcBef>
          <a:spcPct val="0"/>
        </a:spcBef>
        <a:spcAft>
          <a:spcPct val="0"/>
        </a:spcAft>
        <a:defRPr sz="800">
          <a:solidFill>
            <a:schemeClr val="tx2"/>
          </a:solidFill>
          <a:latin typeface="Arial" charset="0"/>
        </a:defRPr>
      </a:lvl8pPr>
      <a:lvl9pPr marL="1828800" algn="ctr" rtl="0" fontAlgn="base">
        <a:spcBef>
          <a:spcPct val="0"/>
        </a:spcBef>
        <a:spcAft>
          <a:spcPct val="0"/>
        </a:spcAft>
        <a:defRPr sz="800">
          <a:solidFill>
            <a:schemeClr val="tx2"/>
          </a:solidFill>
          <a:latin typeface="Arial" charset="0"/>
        </a:defRPr>
      </a:lvl9pPr>
    </p:titleStyle>
    <p:bodyStyle>
      <a:lvl1pPr marL="342900" indent="-342900" algn="ctr" rtl="0" eaLnBrk="0" fontAlgn="base" hangingPunct="0">
        <a:spcBef>
          <a:spcPct val="50000"/>
        </a:spcBef>
        <a:spcAft>
          <a:spcPct val="0"/>
        </a:spcAft>
        <a:defRPr sz="6000" b="1" i="1">
          <a:solidFill>
            <a:schemeClr val="tx1"/>
          </a:solidFill>
          <a:effectLst>
            <a:outerShdw blurRad="38100" dist="38100" dir="2700000" algn="tl">
              <a:srgbClr val="80808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bwMode="auto">
          <a:xfrm>
            <a:off x="0" y="6705600"/>
            <a:ext cx="2667000" cy="152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43" name="Rectangle 3"/>
          <p:cNvSpPr>
            <a:spLocks noGrp="1" noChangeArrowheads="1"/>
          </p:cNvSpPr>
          <p:nvPr>
            <p:ph type="body" idx="1"/>
          </p:nvPr>
        </p:nvSpPr>
        <p:spPr bwMode="auto">
          <a:xfrm>
            <a:off x="0" y="0"/>
            <a:ext cx="9144000" cy="6705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text styles</a:t>
            </a:r>
          </a:p>
        </p:txBody>
      </p:sp>
      <p:sp>
        <p:nvSpPr>
          <p:cNvPr id="10244" name="Rectangle 4"/>
          <p:cNvSpPr>
            <a:spLocks noGrp="1" noChangeArrowheads="1"/>
          </p:cNvSpPr>
          <p:nvPr>
            <p:ph type="ftr" sz="quarter" idx="3"/>
          </p:nvPr>
        </p:nvSpPr>
        <p:spPr bwMode="auto">
          <a:xfrm>
            <a:off x="2667000" y="6705600"/>
            <a:ext cx="55626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800">
                <a:solidFill>
                  <a:srgbClr val="777777"/>
                </a:solidFill>
                <a:latin typeface="+mn-lt"/>
                <a:ea typeface="+mn-ea"/>
              </a:defRPr>
            </a:lvl1pPr>
          </a:lstStyle>
          <a:p>
            <a:pPr>
              <a:defRPr/>
            </a:pPr>
            <a:r>
              <a:rPr lang="en-US"/>
              <a:t>Words and Music by Terry Butler; © 1995, Mercy / Vineyard Publishing</a:t>
            </a:r>
          </a:p>
        </p:txBody>
      </p:sp>
      <p:sp>
        <p:nvSpPr>
          <p:cNvPr id="10245" name="Rectangle 5"/>
          <p:cNvSpPr>
            <a:spLocks noGrp="1" noChangeArrowheads="1"/>
          </p:cNvSpPr>
          <p:nvPr>
            <p:ph type="sldNum" sz="quarter" idx="4"/>
          </p:nvPr>
        </p:nvSpPr>
        <p:spPr bwMode="auto">
          <a:xfrm>
            <a:off x="8229600" y="6705600"/>
            <a:ext cx="9144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800">
                <a:solidFill>
                  <a:srgbClr val="777777"/>
                </a:solidFill>
                <a:latin typeface="+mn-lt"/>
                <a:ea typeface="+mn-ea"/>
              </a:defRPr>
            </a:lvl1pPr>
          </a:lstStyle>
          <a:p>
            <a:pPr>
              <a:defRPr/>
            </a:pPr>
            <a:fld id="{A2B266FC-6122-4EF6-B399-83F72AF1F176}" type="slidenum">
              <a:rPr lang="en-US"/>
              <a:pPr>
                <a:defRPr/>
              </a:pPr>
              <a:t>‹#›</a:t>
            </a:fld>
            <a:endParaRPr lang="en-US"/>
          </a:p>
        </p:txBody>
      </p:sp>
    </p:spTree>
  </p:cSld>
  <p:clrMap bg1="dk2" tx1="lt1" bg2="dk1" tx2="lt2" accent1="accent1" accent2="accent2" accent3="accent3" accent4="accent4" accent5="accent5" accent6="accent6" hlink="hlink" folHlink="folHlink"/>
  <p:transition>
    <p:cut/>
  </p:transition>
  <p:hf sldNum="0" hdr="0" dt="0"/>
  <p:txStyles>
    <p:titleStyle>
      <a:lvl1pPr algn="ctr" rtl="0" eaLnBrk="0" fontAlgn="base" hangingPunct="0">
        <a:spcBef>
          <a:spcPct val="0"/>
        </a:spcBef>
        <a:spcAft>
          <a:spcPct val="0"/>
        </a:spcAft>
        <a:defRPr sz="800">
          <a:solidFill>
            <a:schemeClr val="tx2"/>
          </a:solidFill>
          <a:latin typeface="+mj-lt"/>
          <a:ea typeface="+mj-ea"/>
          <a:cs typeface="+mj-cs"/>
        </a:defRPr>
      </a:lvl1pPr>
      <a:lvl2pPr algn="ctr" rtl="0" eaLnBrk="0" fontAlgn="base" hangingPunct="0">
        <a:spcBef>
          <a:spcPct val="0"/>
        </a:spcBef>
        <a:spcAft>
          <a:spcPct val="0"/>
        </a:spcAft>
        <a:defRPr sz="800">
          <a:solidFill>
            <a:schemeClr val="tx2"/>
          </a:solidFill>
          <a:latin typeface="Arial" charset="0"/>
        </a:defRPr>
      </a:lvl2pPr>
      <a:lvl3pPr algn="ctr" rtl="0" eaLnBrk="0" fontAlgn="base" hangingPunct="0">
        <a:spcBef>
          <a:spcPct val="0"/>
        </a:spcBef>
        <a:spcAft>
          <a:spcPct val="0"/>
        </a:spcAft>
        <a:defRPr sz="800">
          <a:solidFill>
            <a:schemeClr val="tx2"/>
          </a:solidFill>
          <a:latin typeface="Arial" charset="0"/>
        </a:defRPr>
      </a:lvl3pPr>
      <a:lvl4pPr algn="ctr" rtl="0" eaLnBrk="0" fontAlgn="base" hangingPunct="0">
        <a:spcBef>
          <a:spcPct val="0"/>
        </a:spcBef>
        <a:spcAft>
          <a:spcPct val="0"/>
        </a:spcAft>
        <a:defRPr sz="800">
          <a:solidFill>
            <a:schemeClr val="tx2"/>
          </a:solidFill>
          <a:latin typeface="Arial" charset="0"/>
        </a:defRPr>
      </a:lvl4pPr>
      <a:lvl5pPr algn="ctr" rtl="0" eaLnBrk="0" fontAlgn="base" hangingPunct="0">
        <a:spcBef>
          <a:spcPct val="0"/>
        </a:spcBef>
        <a:spcAft>
          <a:spcPct val="0"/>
        </a:spcAft>
        <a:defRPr sz="800">
          <a:solidFill>
            <a:schemeClr val="tx2"/>
          </a:solidFill>
          <a:latin typeface="Arial" charset="0"/>
        </a:defRPr>
      </a:lvl5pPr>
      <a:lvl6pPr marL="457200" algn="ctr" rtl="0" fontAlgn="base">
        <a:spcBef>
          <a:spcPct val="0"/>
        </a:spcBef>
        <a:spcAft>
          <a:spcPct val="0"/>
        </a:spcAft>
        <a:defRPr sz="800">
          <a:solidFill>
            <a:schemeClr val="tx2"/>
          </a:solidFill>
          <a:latin typeface="Arial" charset="0"/>
        </a:defRPr>
      </a:lvl6pPr>
      <a:lvl7pPr marL="914400" algn="ctr" rtl="0" fontAlgn="base">
        <a:spcBef>
          <a:spcPct val="0"/>
        </a:spcBef>
        <a:spcAft>
          <a:spcPct val="0"/>
        </a:spcAft>
        <a:defRPr sz="800">
          <a:solidFill>
            <a:schemeClr val="tx2"/>
          </a:solidFill>
          <a:latin typeface="Arial" charset="0"/>
        </a:defRPr>
      </a:lvl7pPr>
      <a:lvl8pPr marL="1371600" algn="ctr" rtl="0" fontAlgn="base">
        <a:spcBef>
          <a:spcPct val="0"/>
        </a:spcBef>
        <a:spcAft>
          <a:spcPct val="0"/>
        </a:spcAft>
        <a:defRPr sz="800">
          <a:solidFill>
            <a:schemeClr val="tx2"/>
          </a:solidFill>
          <a:latin typeface="Arial" charset="0"/>
        </a:defRPr>
      </a:lvl8pPr>
      <a:lvl9pPr marL="1828800" algn="ctr" rtl="0" fontAlgn="base">
        <a:spcBef>
          <a:spcPct val="0"/>
        </a:spcBef>
        <a:spcAft>
          <a:spcPct val="0"/>
        </a:spcAft>
        <a:defRPr sz="800">
          <a:solidFill>
            <a:schemeClr val="tx2"/>
          </a:solidFill>
          <a:latin typeface="Arial" charset="0"/>
        </a:defRPr>
      </a:lvl9pPr>
    </p:titleStyle>
    <p:bodyStyle>
      <a:lvl1pPr marL="342900" indent="-342900" algn="ctr" rtl="0" eaLnBrk="0" fontAlgn="base" hangingPunct="0">
        <a:spcBef>
          <a:spcPct val="50000"/>
        </a:spcBef>
        <a:spcAft>
          <a:spcPct val="0"/>
        </a:spcAft>
        <a:defRPr sz="6000" b="1" i="1">
          <a:solidFill>
            <a:schemeClr val="tx1"/>
          </a:solidFill>
          <a:effectLst>
            <a:outerShdw blurRad="38100" dist="38100" dir="2700000" algn="tl">
              <a:srgbClr val="80808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bwMode="auto">
          <a:xfrm>
            <a:off x="0" y="6705600"/>
            <a:ext cx="2667000" cy="152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43" name="Rectangle 3"/>
          <p:cNvSpPr>
            <a:spLocks noGrp="1" noChangeArrowheads="1"/>
          </p:cNvSpPr>
          <p:nvPr>
            <p:ph type="body" idx="1"/>
          </p:nvPr>
        </p:nvSpPr>
        <p:spPr bwMode="auto">
          <a:xfrm>
            <a:off x="0" y="0"/>
            <a:ext cx="9144000" cy="6705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text styles</a:t>
            </a:r>
          </a:p>
        </p:txBody>
      </p:sp>
      <p:sp>
        <p:nvSpPr>
          <p:cNvPr id="10244" name="Rectangle 4"/>
          <p:cNvSpPr>
            <a:spLocks noGrp="1" noChangeArrowheads="1"/>
          </p:cNvSpPr>
          <p:nvPr>
            <p:ph type="ftr" sz="quarter" idx="3"/>
          </p:nvPr>
        </p:nvSpPr>
        <p:spPr bwMode="auto">
          <a:xfrm>
            <a:off x="2667000" y="6705600"/>
            <a:ext cx="55626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800">
                <a:solidFill>
                  <a:srgbClr val="777777"/>
                </a:solidFill>
                <a:latin typeface="+mn-lt"/>
                <a:ea typeface="+mn-ea"/>
              </a:defRPr>
            </a:lvl1pPr>
          </a:lstStyle>
          <a:p>
            <a:pPr>
              <a:defRPr/>
            </a:pPr>
            <a:r>
              <a:rPr lang="en-US"/>
              <a:t>Words and Music by Terry Butler; © 1995, Mercy / Vineyard Publishing</a:t>
            </a:r>
          </a:p>
        </p:txBody>
      </p:sp>
      <p:sp>
        <p:nvSpPr>
          <p:cNvPr id="10245" name="Rectangle 5"/>
          <p:cNvSpPr>
            <a:spLocks noGrp="1" noChangeArrowheads="1"/>
          </p:cNvSpPr>
          <p:nvPr>
            <p:ph type="sldNum" sz="quarter" idx="4"/>
          </p:nvPr>
        </p:nvSpPr>
        <p:spPr bwMode="auto">
          <a:xfrm>
            <a:off x="8229600" y="6705600"/>
            <a:ext cx="9144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800">
                <a:solidFill>
                  <a:srgbClr val="777777"/>
                </a:solidFill>
                <a:latin typeface="+mn-lt"/>
                <a:ea typeface="+mn-ea"/>
              </a:defRPr>
            </a:lvl1pPr>
          </a:lstStyle>
          <a:p>
            <a:pPr>
              <a:defRPr/>
            </a:pPr>
            <a:fld id="{0D4ECCB1-2629-42FA-863F-A7260404E82D}" type="slidenum">
              <a:rPr lang="en-US"/>
              <a:pPr>
                <a:defRPr/>
              </a:pPr>
              <a:t>‹#›</a:t>
            </a:fld>
            <a:endParaRPr lang="en-US"/>
          </a:p>
        </p:txBody>
      </p:sp>
    </p:spTree>
  </p:cSld>
  <p:clrMap bg1="dk2" tx1="lt1" bg2="dk1" tx2="lt2" accent1="accent1" accent2="accent2" accent3="accent3" accent4="accent4" accent5="accent5" accent6="accent6" hlink="hlink" folHlink="folHlink"/>
  <p:transition>
    <p:cut/>
  </p:transition>
  <p:hf sldNum="0" hdr="0" dt="0"/>
  <p:txStyles>
    <p:titleStyle>
      <a:lvl1pPr algn="ctr" rtl="0" eaLnBrk="0" fontAlgn="base" hangingPunct="0">
        <a:spcBef>
          <a:spcPct val="0"/>
        </a:spcBef>
        <a:spcAft>
          <a:spcPct val="0"/>
        </a:spcAft>
        <a:defRPr sz="800">
          <a:solidFill>
            <a:schemeClr val="tx2"/>
          </a:solidFill>
          <a:latin typeface="+mj-lt"/>
          <a:ea typeface="+mj-ea"/>
          <a:cs typeface="+mj-cs"/>
        </a:defRPr>
      </a:lvl1pPr>
      <a:lvl2pPr algn="ctr" rtl="0" eaLnBrk="0" fontAlgn="base" hangingPunct="0">
        <a:spcBef>
          <a:spcPct val="0"/>
        </a:spcBef>
        <a:spcAft>
          <a:spcPct val="0"/>
        </a:spcAft>
        <a:defRPr sz="800">
          <a:solidFill>
            <a:schemeClr val="tx2"/>
          </a:solidFill>
          <a:latin typeface="Arial" charset="0"/>
        </a:defRPr>
      </a:lvl2pPr>
      <a:lvl3pPr algn="ctr" rtl="0" eaLnBrk="0" fontAlgn="base" hangingPunct="0">
        <a:spcBef>
          <a:spcPct val="0"/>
        </a:spcBef>
        <a:spcAft>
          <a:spcPct val="0"/>
        </a:spcAft>
        <a:defRPr sz="800">
          <a:solidFill>
            <a:schemeClr val="tx2"/>
          </a:solidFill>
          <a:latin typeface="Arial" charset="0"/>
        </a:defRPr>
      </a:lvl3pPr>
      <a:lvl4pPr algn="ctr" rtl="0" eaLnBrk="0" fontAlgn="base" hangingPunct="0">
        <a:spcBef>
          <a:spcPct val="0"/>
        </a:spcBef>
        <a:spcAft>
          <a:spcPct val="0"/>
        </a:spcAft>
        <a:defRPr sz="800">
          <a:solidFill>
            <a:schemeClr val="tx2"/>
          </a:solidFill>
          <a:latin typeface="Arial" charset="0"/>
        </a:defRPr>
      </a:lvl4pPr>
      <a:lvl5pPr algn="ctr" rtl="0" eaLnBrk="0" fontAlgn="base" hangingPunct="0">
        <a:spcBef>
          <a:spcPct val="0"/>
        </a:spcBef>
        <a:spcAft>
          <a:spcPct val="0"/>
        </a:spcAft>
        <a:defRPr sz="800">
          <a:solidFill>
            <a:schemeClr val="tx2"/>
          </a:solidFill>
          <a:latin typeface="Arial" charset="0"/>
        </a:defRPr>
      </a:lvl5pPr>
      <a:lvl6pPr marL="457200" algn="ctr" rtl="0" fontAlgn="base">
        <a:spcBef>
          <a:spcPct val="0"/>
        </a:spcBef>
        <a:spcAft>
          <a:spcPct val="0"/>
        </a:spcAft>
        <a:defRPr sz="800">
          <a:solidFill>
            <a:schemeClr val="tx2"/>
          </a:solidFill>
          <a:latin typeface="Arial" charset="0"/>
        </a:defRPr>
      </a:lvl6pPr>
      <a:lvl7pPr marL="914400" algn="ctr" rtl="0" fontAlgn="base">
        <a:spcBef>
          <a:spcPct val="0"/>
        </a:spcBef>
        <a:spcAft>
          <a:spcPct val="0"/>
        </a:spcAft>
        <a:defRPr sz="800">
          <a:solidFill>
            <a:schemeClr val="tx2"/>
          </a:solidFill>
          <a:latin typeface="Arial" charset="0"/>
        </a:defRPr>
      </a:lvl7pPr>
      <a:lvl8pPr marL="1371600" algn="ctr" rtl="0" fontAlgn="base">
        <a:spcBef>
          <a:spcPct val="0"/>
        </a:spcBef>
        <a:spcAft>
          <a:spcPct val="0"/>
        </a:spcAft>
        <a:defRPr sz="800">
          <a:solidFill>
            <a:schemeClr val="tx2"/>
          </a:solidFill>
          <a:latin typeface="Arial" charset="0"/>
        </a:defRPr>
      </a:lvl8pPr>
      <a:lvl9pPr marL="1828800" algn="ctr" rtl="0" fontAlgn="base">
        <a:spcBef>
          <a:spcPct val="0"/>
        </a:spcBef>
        <a:spcAft>
          <a:spcPct val="0"/>
        </a:spcAft>
        <a:defRPr sz="800">
          <a:solidFill>
            <a:schemeClr val="tx2"/>
          </a:solidFill>
          <a:latin typeface="Arial" charset="0"/>
        </a:defRPr>
      </a:lvl9pPr>
    </p:titleStyle>
    <p:bodyStyle>
      <a:lvl1pPr marL="342900" indent="-342900" algn="ctr" rtl="0" eaLnBrk="0" fontAlgn="base" hangingPunct="0">
        <a:spcBef>
          <a:spcPct val="50000"/>
        </a:spcBef>
        <a:spcAft>
          <a:spcPct val="0"/>
        </a:spcAft>
        <a:defRPr sz="6000" b="1" i="1">
          <a:solidFill>
            <a:schemeClr val="tx1"/>
          </a:solidFill>
          <a:effectLst>
            <a:outerShdw blurRad="38100" dist="38100" dir="2700000" algn="tl">
              <a:srgbClr val="80808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bwMode="auto">
          <a:xfrm>
            <a:off x="0" y="6705600"/>
            <a:ext cx="2667000" cy="152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43" name="Rectangle 3"/>
          <p:cNvSpPr>
            <a:spLocks noGrp="1" noChangeArrowheads="1"/>
          </p:cNvSpPr>
          <p:nvPr>
            <p:ph type="body" idx="1"/>
          </p:nvPr>
        </p:nvSpPr>
        <p:spPr bwMode="auto">
          <a:xfrm>
            <a:off x="0" y="0"/>
            <a:ext cx="9144000" cy="6705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text styles</a:t>
            </a:r>
          </a:p>
        </p:txBody>
      </p:sp>
      <p:sp>
        <p:nvSpPr>
          <p:cNvPr id="10244" name="Rectangle 4"/>
          <p:cNvSpPr>
            <a:spLocks noGrp="1" noChangeArrowheads="1"/>
          </p:cNvSpPr>
          <p:nvPr>
            <p:ph type="ftr" sz="quarter" idx="3"/>
          </p:nvPr>
        </p:nvSpPr>
        <p:spPr bwMode="auto">
          <a:xfrm>
            <a:off x="2667000" y="6705600"/>
            <a:ext cx="55626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800">
                <a:solidFill>
                  <a:srgbClr val="777777"/>
                </a:solidFill>
                <a:latin typeface="+mn-lt"/>
                <a:ea typeface="+mn-ea"/>
              </a:defRPr>
            </a:lvl1pPr>
          </a:lstStyle>
          <a:p>
            <a:pPr>
              <a:defRPr/>
            </a:pPr>
            <a:r>
              <a:rPr lang="en-US"/>
              <a:t>Words and Music by Terry Butler; © 1995, Mercy / Vineyard Publishing</a:t>
            </a:r>
          </a:p>
        </p:txBody>
      </p:sp>
      <p:sp>
        <p:nvSpPr>
          <p:cNvPr id="10245" name="Rectangle 5"/>
          <p:cNvSpPr>
            <a:spLocks noGrp="1" noChangeArrowheads="1"/>
          </p:cNvSpPr>
          <p:nvPr>
            <p:ph type="sldNum" sz="quarter" idx="4"/>
          </p:nvPr>
        </p:nvSpPr>
        <p:spPr bwMode="auto">
          <a:xfrm>
            <a:off x="8229600" y="6705600"/>
            <a:ext cx="9144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800">
                <a:solidFill>
                  <a:srgbClr val="777777"/>
                </a:solidFill>
                <a:latin typeface="+mn-lt"/>
                <a:ea typeface="+mn-ea"/>
              </a:defRPr>
            </a:lvl1pPr>
          </a:lstStyle>
          <a:p>
            <a:pPr>
              <a:defRPr/>
            </a:pPr>
            <a:fld id="{EC9B0787-2D27-4356-B24C-0145DCE25296}" type="slidenum">
              <a:rPr lang="en-US"/>
              <a:pPr>
                <a:defRPr/>
              </a:pPr>
              <a:t>‹#›</a:t>
            </a:fld>
            <a:endParaRPr lang="en-US"/>
          </a:p>
        </p:txBody>
      </p:sp>
    </p:spTree>
  </p:cSld>
  <p:clrMap bg1="dk2" tx1="lt1" bg2="dk1" tx2="lt2" accent1="accent1" accent2="accent2" accent3="accent3" accent4="accent4" accent5="accent5" accent6="accent6" hlink="hlink" folHlink="folHlink"/>
  <p:transition>
    <p:cut/>
  </p:transition>
  <p:hf sldNum="0" hdr="0" dt="0"/>
  <p:txStyles>
    <p:titleStyle>
      <a:lvl1pPr algn="ctr" rtl="0" eaLnBrk="0" fontAlgn="base" hangingPunct="0">
        <a:spcBef>
          <a:spcPct val="0"/>
        </a:spcBef>
        <a:spcAft>
          <a:spcPct val="0"/>
        </a:spcAft>
        <a:defRPr sz="800">
          <a:solidFill>
            <a:schemeClr val="tx2"/>
          </a:solidFill>
          <a:latin typeface="+mj-lt"/>
          <a:ea typeface="+mj-ea"/>
          <a:cs typeface="+mj-cs"/>
        </a:defRPr>
      </a:lvl1pPr>
      <a:lvl2pPr algn="ctr" rtl="0" eaLnBrk="0" fontAlgn="base" hangingPunct="0">
        <a:spcBef>
          <a:spcPct val="0"/>
        </a:spcBef>
        <a:spcAft>
          <a:spcPct val="0"/>
        </a:spcAft>
        <a:defRPr sz="800">
          <a:solidFill>
            <a:schemeClr val="tx2"/>
          </a:solidFill>
          <a:latin typeface="Arial" charset="0"/>
        </a:defRPr>
      </a:lvl2pPr>
      <a:lvl3pPr algn="ctr" rtl="0" eaLnBrk="0" fontAlgn="base" hangingPunct="0">
        <a:spcBef>
          <a:spcPct val="0"/>
        </a:spcBef>
        <a:spcAft>
          <a:spcPct val="0"/>
        </a:spcAft>
        <a:defRPr sz="800">
          <a:solidFill>
            <a:schemeClr val="tx2"/>
          </a:solidFill>
          <a:latin typeface="Arial" charset="0"/>
        </a:defRPr>
      </a:lvl3pPr>
      <a:lvl4pPr algn="ctr" rtl="0" eaLnBrk="0" fontAlgn="base" hangingPunct="0">
        <a:spcBef>
          <a:spcPct val="0"/>
        </a:spcBef>
        <a:spcAft>
          <a:spcPct val="0"/>
        </a:spcAft>
        <a:defRPr sz="800">
          <a:solidFill>
            <a:schemeClr val="tx2"/>
          </a:solidFill>
          <a:latin typeface="Arial" charset="0"/>
        </a:defRPr>
      </a:lvl4pPr>
      <a:lvl5pPr algn="ctr" rtl="0" eaLnBrk="0" fontAlgn="base" hangingPunct="0">
        <a:spcBef>
          <a:spcPct val="0"/>
        </a:spcBef>
        <a:spcAft>
          <a:spcPct val="0"/>
        </a:spcAft>
        <a:defRPr sz="800">
          <a:solidFill>
            <a:schemeClr val="tx2"/>
          </a:solidFill>
          <a:latin typeface="Arial" charset="0"/>
        </a:defRPr>
      </a:lvl5pPr>
      <a:lvl6pPr marL="457200" algn="ctr" rtl="0" fontAlgn="base">
        <a:spcBef>
          <a:spcPct val="0"/>
        </a:spcBef>
        <a:spcAft>
          <a:spcPct val="0"/>
        </a:spcAft>
        <a:defRPr sz="800">
          <a:solidFill>
            <a:schemeClr val="tx2"/>
          </a:solidFill>
          <a:latin typeface="Arial" charset="0"/>
        </a:defRPr>
      </a:lvl6pPr>
      <a:lvl7pPr marL="914400" algn="ctr" rtl="0" fontAlgn="base">
        <a:spcBef>
          <a:spcPct val="0"/>
        </a:spcBef>
        <a:spcAft>
          <a:spcPct val="0"/>
        </a:spcAft>
        <a:defRPr sz="800">
          <a:solidFill>
            <a:schemeClr val="tx2"/>
          </a:solidFill>
          <a:latin typeface="Arial" charset="0"/>
        </a:defRPr>
      </a:lvl7pPr>
      <a:lvl8pPr marL="1371600" algn="ctr" rtl="0" fontAlgn="base">
        <a:spcBef>
          <a:spcPct val="0"/>
        </a:spcBef>
        <a:spcAft>
          <a:spcPct val="0"/>
        </a:spcAft>
        <a:defRPr sz="800">
          <a:solidFill>
            <a:schemeClr val="tx2"/>
          </a:solidFill>
          <a:latin typeface="Arial" charset="0"/>
        </a:defRPr>
      </a:lvl8pPr>
      <a:lvl9pPr marL="1828800" algn="ctr" rtl="0" fontAlgn="base">
        <a:spcBef>
          <a:spcPct val="0"/>
        </a:spcBef>
        <a:spcAft>
          <a:spcPct val="0"/>
        </a:spcAft>
        <a:defRPr sz="800">
          <a:solidFill>
            <a:schemeClr val="tx2"/>
          </a:solidFill>
          <a:latin typeface="Arial" charset="0"/>
        </a:defRPr>
      </a:lvl9pPr>
    </p:titleStyle>
    <p:bodyStyle>
      <a:lvl1pPr marL="342900" indent="-342900" algn="ctr" rtl="0" eaLnBrk="0" fontAlgn="base" hangingPunct="0">
        <a:spcBef>
          <a:spcPct val="50000"/>
        </a:spcBef>
        <a:spcAft>
          <a:spcPct val="0"/>
        </a:spcAft>
        <a:defRPr sz="6000" b="1" i="1">
          <a:solidFill>
            <a:schemeClr val="tx1"/>
          </a:solidFill>
          <a:effectLst>
            <a:outerShdw blurRad="38100" dist="38100" dir="2700000" algn="tl">
              <a:srgbClr val="80808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0" y="6705600"/>
            <a:ext cx="2667000" cy="152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43" name="Rectangle 3"/>
          <p:cNvSpPr>
            <a:spLocks noGrp="1" noChangeArrowheads="1"/>
          </p:cNvSpPr>
          <p:nvPr>
            <p:ph type="body" idx="1"/>
          </p:nvPr>
        </p:nvSpPr>
        <p:spPr bwMode="auto">
          <a:xfrm>
            <a:off x="0" y="0"/>
            <a:ext cx="9144000" cy="6705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text styles</a:t>
            </a:r>
          </a:p>
        </p:txBody>
      </p:sp>
      <p:sp>
        <p:nvSpPr>
          <p:cNvPr id="10244" name="Rectangle 4"/>
          <p:cNvSpPr>
            <a:spLocks noGrp="1" noChangeArrowheads="1"/>
          </p:cNvSpPr>
          <p:nvPr>
            <p:ph type="ftr" sz="quarter" idx="3"/>
          </p:nvPr>
        </p:nvSpPr>
        <p:spPr bwMode="auto">
          <a:xfrm>
            <a:off x="2667000" y="6705600"/>
            <a:ext cx="55626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800">
                <a:solidFill>
                  <a:srgbClr val="777777"/>
                </a:solidFill>
                <a:latin typeface="+mn-lt"/>
                <a:ea typeface="+mn-ea"/>
              </a:defRPr>
            </a:lvl1pPr>
          </a:lstStyle>
          <a:p>
            <a:pPr>
              <a:defRPr/>
            </a:pPr>
            <a:r>
              <a:rPr lang="en-US"/>
              <a:t>Words and Music by Terry Butler; © 1995, Mercy / Vineyard Publishing</a:t>
            </a:r>
          </a:p>
        </p:txBody>
      </p:sp>
      <p:sp>
        <p:nvSpPr>
          <p:cNvPr id="10245" name="Rectangle 5"/>
          <p:cNvSpPr>
            <a:spLocks noGrp="1" noChangeArrowheads="1"/>
          </p:cNvSpPr>
          <p:nvPr>
            <p:ph type="sldNum" sz="quarter" idx="4"/>
          </p:nvPr>
        </p:nvSpPr>
        <p:spPr bwMode="auto">
          <a:xfrm>
            <a:off x="8229600" y="6705600"/>
            <a:ext cx="914400" cy="152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800">
                <a:solidFill>
                  <a:srgbClr val="777777"/>
                </a:solidFill>
                <a:latin typeface="+mn-lt"/>
                <a:ea typeface="+mn-ea"/>
              </a:defRPr>
            </a:lvl1pPr>
          </a:lstStyle>
          <a:p>
            <a:pPr>
              <a:defRPr/>
            </a:pPr>
            <a:fld id="{C6A971F0-8DB9-4A2B-8B74-1569E2734A09}" type="slidenum">
              <a:rPr lang="en-US"/>
              <a:pPr>
                <a:defRPr/>
              </a:pPr>
              <a:t>‹#›</a:t>
            </a:fld>
            <a:endParaRPr lang="en-US"/>
          </a:p>
        </p:txBody>
      </p:sp>
    </p:spTree>
  </p:cSld>
  <p:clrMap bg1="dk2" tx1="lt1" bg2="dk1" tx2="lt2" accent1="accent1" accent2="accent2" accent3="accent3" accent4="accent4" accent5="accent5" accent6="accent6" hlink="hlink" folHlink="folHlink"/>
  <p:transition>
    <p:cut/>
  </p:transition>
  <p:hf sldNum="0" hdr="0" dt="0"/>
  <p:txStyles>
    <p:titleStyle>
      <a:lvl1pPr algn="ctr" rtl="0" eaLnBrk="0" fontAlgn="base" hangingPunct="0">
        <a:spcBef>
          <a:spcPct val="0"/>
        </a:spcBef>
        <a:spcAft>
          <a:spcPct val="0"/>
        </a:spcAft>
        <a:defRPr sz="800">
          <a:solidFill>
            <a:schemeClr val="tx2"/>
          </a:solidFill>
          <a:latin typeface="+mj-lt"/>
          <a:ea typeface="+mj-ea"/>
          <a:cs typeface="+mj-cs"/>
        </a:defRPr>
      </a:lvl1pPr>
      <a:lvl2pPr algn="ctr" rtl="0" eaLnBrk="0" fontAlgn="base" hangingPunct="0">
        <a:spcBef>
          <a:spcPct val="0"/>
        </a:spcBef>
        <a:spcAft>
          <a:spcPct val="0"/>
        </a:spcAft>
        <a:defRPr sz="800">
          <a:solidFill>
            <a:schemeClr val="tx2"/>
          </a:solidFill>
          <a:latin typeface="Arial" charset="0"/>
        </a:defRPr>
      </a:lvl2pPr>
      <a:lvl3pPr algn="ctr" rtl="0" eaLnBrk="0" fontAlgn="base" hangingPunct="0">
        <a:spcBef>
          <a:spcPct val="0"/>
        </a:spcBef>
        <a:spcAft>
          <a:spcPct val="0"/>
        </a:spcAft>
        <a:defRPr sz="800">
          <a:solidFill>
            <a:schemeClr val="tx2"/>
          </a:solidFill>
          <a:latin typeface="Arial" charset="0"/>
        </a:defRPr>
      </a:lvl3pPr>
      <a:lvl4pPr algn="ctr" rtl="0" eaLnBrk="0" fontAlgn="base" hangingPunct="0">
        <a:spcBef>
          <a:spcPct val="0"/>
        </a:spcBef>
        <a:spcAft>
          <a:spcPct val="0"/>
        </a:spcAft>
        <a:defRPr sz="800">
          <a:solidFill>
            <a:schemeClr val="tx2"/>
          </a:solidFill>
          <a:latin typeface="Arial" charset="0"/>
        </a:defRPr>
      </a:lvl4pPr>
      <a:lvl5pPr algn="ctr" rtl="0" eaLnBrk="0" fontAlgn="base" hangingPunct="0">
        <a:spcBef>
          <a:spcPct val="0"/>
        </a:spcBef>
        <a:spcAft>
          <a:spcPct val="0"/>
        </a:spcAft>
        <a:defRPr sz="800">
          <a:solidFill>
            <a:schemeClr val="tx2"/>
          </a:solidFill>
          <a:latin typeface="Arial" charset="0"/>
        </a:defRPr>
      </a:lvl5pPr>
      <a:lvl6pPr marL="457200" algn="ctr" rtl="0" fontAlgn="base">
        <a:spcBef>
          <a:spcPct val="0"/>
        </a:spcBef>
        <a:spcAft>
          <a:spcPct val="0"/>
        </a:spcAft>
        <a:defRPr sz="800">
          <a:solidFill>
            <a:schemeClr val="tx2"/>
          </a:solidFill>
          <a:latin typeface="Arial" charset="0"/>
        </a:defRPr>
      </a:lvl6pPr>
      <a:lvl7pPr marL="914400" algn="ctr" rtl="0" fontAlgn="base">
        <a:spcBef>
          <a:spcPct val="0"/>
        </a:spcBef>
        <a:spcAft>
          <a:spcPct val="0"/>
        </a:spcAft>
        <a:defRPr sz="800">
          <a:solidFill>
            <a:schemeClr val="tx2"/>
          </a:solidFill>
          <a:latin typeface="Arial" charset="0"/>
        </a:defRPr>
      </a:lvl7pPr>
      <a:lvl8pPr marL="1371600" algn="ctr" rtl="0" fontAlgn="base">
        <a:spcBef>
          <a:spcPct val="0"/>
        </a:spcBef>
        <a:spcAft>
          <a:spcPct val="0"/>
        </a:spcAft>
        <a:defRPr sz="800">
          <a:solidFill>
            <a:schemeClr val="tx2"/>
          </a:solidFill>
          <a:latin typeface="Arial" charset="0"/>
        </a:defRPr>
      </a:lvl8pPr>
      <a:lvl9pPr marL="1828800" algn="ctr" rtl="0" fontAlgn="base">
        <a:spcBef>
          <a:spcPct val="0"/>
        </a:spcBef>
        <a:spcAft>
          <a:spcPct val="0"/>
        </a:spcAft>
        <a:defRPr sz="800">
          <a:solidFill>
            <a:schemeClr val="tx2"/>
          </a:solidFill>
          <a:latin typeface="Arial" charset="0"/>
        </a:defRPr>
      </a:lvl9pPr>
    </p:titleStyle>
    <p:bodyStyle>
      <a:lvl1pPr marL="342900" indent="-342900" algn="ctr" rtl="0" eaLnBrk="0" fontAlgn="base" hangingPunct="0">
        <a:spcBef>
          <a:spcPct val="50000"/>
        </a:spcBef>
        <a:spcAft>
          <a:spcPct val="0"/>
        </a:spcAft>
        <a:defRPr sz="6000" b="1" i="1">
          <a:solidFill>
            <a:schemeClr val="tx1"/>
          </a:solidFill>
          <a:effectLst>
            <a:outerShdw blurRad="38100" dist="38100" dir="2700000" algn="tl">
              <a:srgbClr val="80808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1469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7" name="Date Placeholder 1"/>
          <p:cNvSpPr>
            <a:spLocks noGrp="1"/>
          </p:cNvSpPr>
          <p:nvPr>
            <p:ph type="dt" sz="half" idx="2"/>
          </p:nvPr>
        </p:nvSpPr>
        <p:spPr bwMode="auto">
          <a:xfrm>
            <a:off x="685800" y="6248400"/>
            <a:ext cx="1905000" cy="457200"/>
          </a:xfrm>
          <a:prstGeom prst="rect">
            <a:avLst/>
          </a:prstGeom>
          <a:ex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kumimoji="0" sz="1400">
                <a:solidFill>
                  <a:srgbClr val="000000"/>
                </a:solidFill>
                <a:latin typeface="+mn-lt"/>
                <a:ea typeface="+mn-ea"/>
              </a:defRPr>
            </a:lvl1pPr>
          </a:lstStyle>
          <a:p>
            <a:pPr>
              <a:defRPr/>
            </a:pPr>
            <a:endParaRPr lang="en-US" altLang="zh-TW"/>
          </a:p>
        </p:txBody>
      </p:sp>
      <p:sp>
        <p:nvSpPr>
          <p:cNvPr id="8" name="Footer Placeholder 2"/>
          <p:cNvSpPr>
            <a:spLocks noGrp="1"/>
          </p:cNvSpPr>
          <p:nvPr>
            <p:ph type="ftr" sz="quarter" idx="3"/>
          </p:nvPr>
        </p:nvSpPr>
        <p:spPr bwMode="auto">
          <a:xfrm>
            <a:off x="3124200" y="6248400"/>
            <a:ext cx="2895600" cy="457200"/>
          </a:xfrm>
          <a:prstGeom prst="rect">
            <a:avLst/>
          </a:prstGeom>
          <a:ex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kumimoji="0" sz="1400">
                <a:solidFill>
                  <a:srgbClr val="000000"/>
                </a:solidFill>
                <a:latin typeface="+mn-lt"/>
                <a:ea typeface="+mn-ea"/>
              </a:defRPr>
            </a:lvl1pPr>
          </a:lstStyle>
          <a:p>
            <a:pPr>
              <a:defRPr/>
            </a:pPr>
            <a:endParaRPr lang="en-US" altLang="zh-TW"/>
          </a:p>
        </p:txBody>
      </p:sp>
      <p:sp>
        <p:nvSpPr>
          <p:cNvPr id="9" name="Slide Number Placeholder 3"/>
          <p:cNvSpPr>
            <a:spLocks noGrp="1"/>
          </p:cNvSpPr>
          <p:nvPr>
            <p:ph type="sldNum" sz="quarter" idx="4"/>
          </p:nvPr>
        </p:nvSpPr>
        <p:spPr bwMode="auto">
          <a:xfrm>
            <a:off x="6553200" y="6248400"/>
            <a:ext cx="1905000" cy="457200"/>
          </a:xfrm>
          <a:prstGeom prst="rect">
            <a:avLst/>
          </a:prstGeom>
          <a:ex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kumimoji="0" sz="1400">
                <a:solidFill>
                  <a:srgbClr val="000000"/>
                </a:solidFill>
                <a:latin typeface="+mn-lt"/>
                <a:ea typeface="+mn-ea"/>
              </a:defRPr>
            </a:lvl1pPr>
          </a:lstStyle>
          <a:p>
            <a:pPr>
              <a:defRPr/>
            </a:pPr>
            <a:fld id="{CCF01C57-F4E4-4CBB-B2A7-659C7FEA900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 id="2147484063" r:id="rId5"/>
    <p:sldLayoutId id="2147484064" r:id="rId6"/>
    <p:sldLayoutId id="2147484065" r:id="rId7"/>
    <p:sldLayoutId id="2147484066" r:id="rId8"/>
    <p:sldLayoutId id="2147484067" r:id="rId9"/>
    <p:sldLayoutId id="2147484068" r:id="rId10"/>
    <p:sldLayoutId id="2147484069"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charset="-120"/>
        </a:defRPr>
      </a:lvl5pPr>
      <a:lvl6pPr marL="457200" algn="ctr" rtl="0" fontAlgn="base">
        <a:spcBef>
          <a:spcPct val="0"/>
        </a:spcBef>
        <a:spcAft>
          <a:spcPct val="0"/>
        </a:spcAft>
        <a:defRPr kumimoji="1" sz="4400">
          <a:solidFill>
            <a:schemeClr val="tx2"/>
          </a:solidFill>
          <a:latin typeface="Times New Roman" pitchFamily="18" charset="0"/>
          <a:ea typeface="新細明體" charset="-120"/>
        </a:defRPr>
      </a:lvl6pPr>
      <a:lvl7pPr marL="914400" algn="ctr" rtl="0" fontAlgn="base">
        <a:spcBef>
          <a:spcPct val="0"/>
        </a:spcBef>
        <a:spcAft>
          <a:spcPct val="0"/>
        </a:spcAft>
        <a:defRPr kumimoji="1" sz="4400">
          <a:solidFill>
            <a:schemeClr val="tx2"/>
          </a:solidFill>
          <a:latin typeface="Times New Roman" pitchFamily="18" charset="0"/>
          <a:ea typeface="新細明體" charset="-120"/>
        </a:defRPr>
      </a:lvl7pPr>
      <a:lvl8pPr marL="1371600" algn="ctr" rtl="0" fontAlgn="base">
        <a:spcBef>
          <a:spcPct val="0"/>
        </a:spcBef>
        <a:spcAft>
          <a:spcPct val="0"/>
        </a:spcAft>
        <a:defRPr kumimoji="1" sz="4400">
          <a:solidFill>
            <a:schemeClr val="tx2"/>
          </a:solidFill>
          <a:latin typeface="Times New Roman" pitchFamily="18" charset="0"/>
          <a:ea typeface="新細明體" charset="-120"/>
        </a:defRPr>
      </a:lvl8pPr>
      <a:lvl9pPr marL="1828800" algn="ctr" rtl="0" fontAlgn="base">
        <a:spcBef>
          <a:spcPct val="0"/>
        </a:spcBef>
        <a:spcAft>
          <a:spcPct val="0"/>
        </a:spcAft>
        <a:defRPr kumimoji="1" sz="4400">
          <a:solidFill>
            <a:schemeClr val="tx2"/>
          </a:solidFill>
          <a:latin typeface="Times New Roman" pitchFamily="18"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2697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4C5F2675-7DC5-4282-993E-306B81C1B629}" type="datetimeFigureOut">
              <a:rPr lang="en-US"/>
              <a:pPr>
                <a:defRPr/>
              </a:pPr>
              <a:t>11/6/2010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CFBE5D57-B968-4DDB-BA6D-313BD377C6B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70" r:id="rId1"/>
    <p:sldLayoutId id="2147484071" r:id="rId2"/>
    <p:sldLayoutId id="2147484072" r:id="rId3"/>
    <p:sldLayoutId id="2147484073" r:id="rId4"/>
    <p:sldLayoutId id="2147484074" r:id="rId5"/>
    <p:sldLayoutId id="2147484075" r:id="rId6"/>
    <p:sldLayoutId id="2147484076" r:id="rId7"/>
    <p:sldLayoutId id="2147484077" r:id="rId8"/>
    <p:sldLayoutId id="2147484078" r:id="rId9"/>
    <p:sldLayoutId id="2147484079" r:id="rId10"/>
    <p:sldLayoutId id="2147484080"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charset="0"/>
        <a:buChar char="»"/>
        <a:defRPr sz="2000">
          <a:solidFill>
            <a:schemeClr val="tx1"/>
          </a:solidFill>
          <a:latin typeface="+mn-lt"/>
        </a:defRPr>
      </a:lvl6pPr>
      <a:lvl7pPr marL="2971800" indent="-228600" algn="l" rtl="0" fontAlgn="base">
        <a:spcBef>
          <a:spcPct val="20000"/>
        </a:spcBef>
        <a:spcAft>
          <a:spcPct val="0"/>
        </a:spcAft>
        <a:buFont typeface="Arial" charset="0"/>
        <a:buChar char="»"/>
        <a:defRPr sz="2000">
          <a:solidFill>
            <a:schemeClr val="tx1"/>
          </a:solidFill>
          <a:latin typeface="+mn-lt"/>
        </a:defRPr>
      </a:lvl7pPr>
      <a:lvl8pPr marL="3429000" indent="-228600" algn="l" rtl="0" fontAlgn="base">
        <a:spcBef>
          <a:spcPct val="20000"/>
        </a:spcBef>
        <a:spcAft>
          <a:spcPct val="0"/>
        </a:spcAft>
        <a:buFont typeface="Arial" charset="0"/>
        <a:buChar char="»"/>
        <a:defRPr sz="2000">
          <a:solidFill>
            <a:schemeClr val="tx1"/>
          </a:solidFill>
          <a:latin typeface="+mn-lt"/>
        </a:defRPr>
      </a:lvl8pPr>
      <a:lvl9pPr marL="3886200" indent="-228600" algn="l" rtl="0" fontAlgn="base">
        <a:spcBef>
          <a:spcPct val="20000"/>
        </a:spcBef>
        <a:spcAft>
          <a:spcPct val="0"/>
        </a:spcAft>
        <a:buFont typeface="Arial" charset="0"/>
        <a:buChar char="»"/>
        <a:defRPr sz="2000">
          <a:solidFill>
            <a:schemeClr val="tx1"/>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3926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38298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fld id="{72F42CAE-74FC-4FBE-9D65-ABCBF40797CF}" type="datetimeFigureOut">
              <a:rPr lang="zh-TW" altLang="en-US"/>
              <a:pPr>
                <a:defRPr/>
              </a:pPr>
              <a:t>2010/11/6</a:t>
            </a:fld>
            <a:endParaRPr lang="en-US" altLang="zh-TW"/>
          </a:p>
        </p:txBody>
      </p:sp>
      <p:sp>
        <p:nvSpPr>
          <p:cNvPr id="38298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ltLang="zh-TW"/>
          </a:p>
        </p:txBody>
      </p:sp>
      <p:sp>
        <p:nvSpPr>
          <p:cNvPr id="38298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914F6AE8-412A-408A-8106-B84EABE46AF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charset="-120"/>
        </a:defRPr>
      </a:lvl5pPr>
      <a:lvl6pPr marL="457200" algn="ctr" rtl="0" fontAlgn="base">
        <a:spcBef>
          <a:spcPct val="0"/>
        </a:spcBef>
        <a:spcAft>
          <a:spcPct val="0"/>
        </a:spcAft>
        <a:defRPr kumimoji="1" sz="4400">
          <a:solidFill>
            <a:schemeClr val="tx2"/>
          </a:solidFill>
          <a:latin typeface="Times New Roman" pitchFamily="18" charset="0"/>
          <a:ea typeface="新細明體" charset="-120"/>
        </a:defRPr>
      </a:lvl6pPr>
      <a:lvl7pPr marL="914400" algn="ctr" rtl="0" fontAlgn="base">
        <a:spcBef>
          <a:spcPct val="0"/>
        </a:spcBef>
        <a:spcAft>
          <a:spcPct val="0"/>
        </a:spcAft>
        <a:defRPr kumimoji="1" sz="4400">
          <a:solidFill>
            <a:schemeClr val="tx2"/>
          </a:solidFill>
          <a:latin typeface="Times New Roman" pitchFamily="18" charset="0"/>
          <a:ea typeface="新細明體" charset="-120"/>
        </a:defRPr>
      </a:lvl7pPr>
      <a:lvl8pPr marL="1371600" algn="ctr" rtl="0" fontAlgn="base">
        <a:spcBef>
          <a:spcPct val="0"/>
        </a:spcBef>
        <a:spcAft>
          <a:spcPct val="0"/>
        </a:spcAft>
        <a:defRPr kumimoji="1" sz="4400">
          <a:solidFill>
            <a:schemeClr val="tx2"/>
          </a:solidFill>
          <a:latin typeface="Times New Roman" pitchFamily="18" charset="0"/>
          <a:ea typeface="新細明體" charset="-120"/>
        </a:defRPr>
      </a:lvl8pPr>
      <a:lvl9pPr marL="1828800" algn="ctr" rtl="0" fontAlgn="base">
        <a:spcBef>
          <a:spcPct val="0"/>
        </a:spcBef>
        <a:spcAft>
          <a:spcPct val="0"/>
        </a:spcAft>
        <a:defRPr kumimoji="1" sz="4400">
          <a:solidFill>
            <a:schemeClr val="tx2"/>
          </a:solidFill>
          <a:latin typeface="Times New Roman" pitchFamily="18"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51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40346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fld id="{F39B2D63-484F-4267-B6AD-C8876E11A7ED}" type="datetimeFigureOut">
              <a:rPr lang="zh-TW" altLang="en-US"/>
              <a:pPr>
                <a:defRPr/>
              </a:pPr>
              <a:t>2010/11/6</a:t>
            </a:fld>
            <a:endParaRPr lang="en-US" altLang="zh-TW"/>
          </a:p>
        </p:txBody>
      </p:sp>
      <p:sp>
        <p:nvSpPr>
          <p:cNvPr id="4034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zh-TW"/>
          </a:p>
        </p:txBody>
      </p:sp>
      <p:sp>
        <p:nvSpPr>
          <p:cNvPr id="40346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BFF849DA-DBE5-49AA-BB43-3238E244D349}"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 id="2147484099" r:id="rId8"/>
    <p:sldLayoutId id="2147484100" r:id="rId9"/>
    <p:sldLayoutId id="2147484101" r:id="rId10"/>
    <p:sldLayoutId id="2147484102"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075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33075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DC612774-4A35-4087-B733-7206AD5530BC}" type="datetimeFigureOut">
              <a:rPr lang="en-US"/>
              <a:pPr>
                <a:defRPr/>
              </a:pPr>
              <a:t>11/6/2010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2BFABB43-86F1-4EAF-8EAA-C9988BB77AC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Lst>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a:solidFill>
            <a:schemeClr val="tx1"/>
          </a:solidFill>
          <a:latin typeface="+mn-lt"/>
        </a:defRPr>
      </a:lvl2pPr>
      <a:lvl3pPr marL="1143000" indent="-228600" algn="l" rtl="0" fontAlgn="base">
        <a:spcBef>
          <a:spcPct val="20000"/>
        </a:spcBef>
        <a:spcAft>
          <a:spcPct val="0"/>
        </a:spcAft>
        <a:buFont typeface="Arial" charset="0"/>
        <a:buChar char="•"/>
        <a:defRPr sz="2400">
          <a:solidFill>
            <a:schemeClr val="tx1"/>
          </a:solidFill>
          <a:latin typeface="+mn-lt"/>
        </a:defRPr>
      </a:lvl3pPr>
      <a:lvl4pPr marL="1600200" indent="-228600" algn="l" rtl="0" fontAlgn="base">
        <a:spcBef>
          <a:spcPct val="20000"/>
        </a:spcBef>
        <a:spcAft>
          <a:spcPct val="0"/>
        </a:spcAft>
        <a:buFont typeface="Arial" charset="0"/>
        <a:buChar char="–"/>
        <a:defRPr sz="2000">
          <a:solidFill>
            <a:schemeClr val="tx1"/>
          </a:solidFill>
          <a:latin typeface="+mn-lt"/>
        </a:defRPr>
      </a:lvl4pPr>
      <a:lvl5pPr marL="2057400" indent="-228600" algn="l" rtl="0" fontAlgn="base">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charset="0"/>
        <a:buChar char="»"/>
        <a:defRPr sz="2000">
          <a:solidFill>
            <a:schemeClr val="tx1"/>
          </a:solidFill>
          <a:latin typeface="+mn-lt"/>
        </a:defRPr>
      </a:lvl6pPr>
      <a:lvl7pPr marL="2971800" indent="-228600" algn="l" rtl="0" fontAlgn="base">
        <a:spcBef>
          <a:spcPct val="20000"/>
        </a:spcBef>
        <a:spcAft>
          <a:spcPct val="0"/>
        </a:spcAft>
        <a:buFont typeface="Arial" charset="0"/>
        <a:buChar char="»"/>
        <a:defRPr sz="2000">
          <a:solidFill>
            <a:schemeClr val="tx1"/>
          </a:solidFill>
          <a:latin typeface="+mn-lt"/>
        </a:defRPr>
      </a:lvl7pPr>
      <a:lvl8pPr marL="3429000" indent="-228600" algn="l" rtl="0" fontAlgn="base">
        <a:spcBef>
          <a:spcPct val="20000"/>
        </a:spcBef>
        <a:spcAft>
          <a:spcPct val="0"/>
        </a:spcAft>
        <a:buFont typeface="Arial" charset="0"/>
        <a:buChar char="»"/>
        <a:defRPr sz="2000">
          <a:solidFill>
            <a:schemeClr val="tx1"/>
          </a:solidFill>
          <a:latin typeface="+mn-lt"/>
        </a:defRPr>
      </a:lvl8pPr>
      <a:lvl9pPr marL="3886200" indent="-228600" algn="l" rtl="0" fontAlgn="base">
        <a:spcBef>
          <a:spcPct val="20000"/>
        </a:spcBef>
        <a:spcAft>
          <a:spcPct val="0"/>
        </a:spcAft>
        <a:buFont typeface="Arial" charset="0"/>
        <a:buChar char="»"/>
        <a:defRPr sz="2000">
          <a:solidFill>
            <a:schemeClr val="tx1"/>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4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8998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atin typeface="+mn-lt"/>
                <a:ea typeface="新細明體" pitchFamily="18" charset="-120"/>
              </a:defRPr>
            </a:lvl1pPr>
          </a:lstStyle>
          <a:p>
            <a:pPr>
              <a:defRPr/>
            </a:pPr>
            <a:endParaRPr lang="en-US" altLang="zh-TW">
              <a:solidFill>
                <a:srgbClr val="000000"/>
              </a:solidFill>
            </a:endParaRPr>
          </a:p>
        </p:txBody>
      </p:sp>
      <p:sp>
        <p:nvSpPr>
          <p:cNvPr id="48998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ea typeface="新細明體" pitchFamily="18" charset="-120"/>
              </a:defRPr>
            </a:lvl1pPr>
          </a:lstStyle>
          <a:p>
            <a:pPr>
              <a:defRPr/>
            </a:pPr>
            <a:endParaRPr lang="en-US" altLang="zh-TW">
              <a:solidFill>
                <a:srgbClr val="000000"/>
              </a:solidFill>
            </a:endParaRPr>
          </a:p>
        </p:txBody>
      </p:sp>
      <p:sp>
        <p:nvSpPr>
          <p:cNvPr id="48998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ea typeface="新細明體" pitchFamily="18" charset="-120"/>
              </a:defRPr>
            </a:lvl1pPr>
          </a:lstStyle>
          <a:p>
            <a:pPr>
              <a:defRPr/>
            </a:pPr>
            <a:fld id="{A3EBF796-54B5-41BA-A010-EC8AE59C183B}"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942621143"/>
      </p:ext>
    </p:extLst>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 id="2147484171" r:id="rId5"/>
    <p:sldLayoutId id="2147484172" r:id="rId6"/>
    <p:sldLayoutId id="2147484173" r:id="rId7"/>
    <p:sldLayoutId id="2147484174" r:id="rId8"/>
    <p:sldLayoutId id="2147484175" r:id="rId9"/>
    <p:sldLayoutId id="2147484176" r:id="rId10"/>
    <p:sldLayoutId id="2147484177" r:id="rId11"/>
  </p:sldLayoutIdLst>
  <p:transition/>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8.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8.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06.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7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06.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79.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89.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4.xml"/><Relationship Id="rId1" Type="http://schemas.openxmlformats.org/officeDocument/2006/relationships/themeOverride" Target="../theme/themeOverride3.x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94.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94.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49.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54.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8.xml"/><Relationship Id="rId1" Type="http://schemas.openxmlformats.org/officeDocument/2006/relationships/slideLayout" Target="../slideLayouts/slideLayout5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7.xml"/><Relationship Id="rId1" Type="http://schemas.openxmlformats.org/officeDocument/2006/relationships/slideLayout" Target="../slideLayouts/slideLayout89.xml"/></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8.xml"/><Relationship Id="rId1" Type="http://schemas.openxmlformats.org/officeDocument/2006/relationships/slideLayout" Target="../slideLayouts/slideLayout89.xml"/></Relationships>
</file>

<file path=ppt/slides/_rels/slide4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9.xml"/><Relationship Id="rId1" Type="http://schemas.openxmlformats.org/officeDocument/2006/relationships/slideLayout" Target="../slideLayouts/slideLayout8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9.xml"/></Relationships>
</file>

<file path=ppt/slides/_rels/slide5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17.xml"/></Relationships>
</file>

<file path=ppt/slides/_rels/slide5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17.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1.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4866" name="Rectangle 2"/>
          <p:cNvSpPr>
            <a:spLocks noChangeArrowheads="1"/>
          </p:cNvSpPr>
          <p:nvPr/>
        </p:nvSpPr>
        <p:spPr bwMode="auto">
          <a:xfrm>
            <a:off x="971550" y="2924175"/>
            <a:ext cx="7224713" cy="3019425"/>
          </a:xfrm>
          <a:prstGeom prst="rect">
            <a:avLst/>
          </a:prstGeom>
          <a:solidFill>
            <a:srgbClr val="000000">
              <a:alpha val="50195"/>
            </a:srgbClr>
          </a:solidFill>
          <a:ln w="9525">
            <a:noFill/>
            <a:miter lim="800000"/>
            <a:headEnd/>
            <a:tailEnd/>
          </a:ln>
        </p:spPr>
        <p:txBody>
          <a:bodyPr wrap="none">
            <a:spAutoFit/>
          </a:bodyPr>
          <a:lstStyle/>
          <a:p>
            <a:r>
              <a:rPr lang="zh-TW" altLang="en-US" sz="4800">
                <a:solidFill>
                  <a:srgbClr val="FFFFFF"/>
                </a:solidFill>
                <a:latin typeface="Symbol" pitchFamily="18" charset="2"/>
                <a:ea typeface="華康楷書體W7" pitchFamily="65" charset="-120"/>
              </a:rPr>
              <a:t>            在崇拜之前</a:t>
            </a:r>
            <a:br>
              <a:rPr lang="zh-TW" altLang="en-US" sz="4800">
                <a:solidFill>
                  <a:srgbClr val="FFFFFF"/>
                </a:solidFill>
                <a:latin typeface="Symbol" pitchFamily="18" charset="2"/>
                <a:ea typeface="華康楷書體W7" pitchFamily="65" charset="-120"/>
              </a:rPr>
            </a:br>
            <a:r>
              <a:rPr lang="en-US" altLang="zh-TW" sz="4800">
                <a:solidFill>
                  <a:srgbClr val="FFFFFF"/>
                </a:solidFill>
                <a:latin typeface="Symbol" pitchFamily="18" charset="2"/>
                <a:ea typeface="華康楷書體W7" pitchFamily="65" charset="-120"/>
              </a:rPr>
              <a:t>-</a:t>
            </a:r>
            <a:r>
              <a:rPr lang="zh-TW" altLang="en-US" sz="4800">
                <a:solidFill>
                  <a:srgbClr val="FFFFFF"/>
                </a:solidFill>
                <a:latin typeface="Symbol" pitchFamily="18" charset="2"/>
                <a:ea typeface="華康楷書體W7" pitchFamily="65" charset="-120"/>
              </a:rPr>
              <a:t>請安靜準備您敬拜的心。</a:t>
            </a:r>
            <a:br>
              <a:rPr lang="zh-TW" altLang="en-US" sz="4800">
                <a:solidFill>
                  <a:srgbClr val="FFFFFF"/>
                </a:solidFill>
                <a:latin typeface="Symbol" pitchFamily="18" charset="2"/>
                <a:ea typeface="華康楷書體W7" pitchFamily="65" charset="-120"/>
              </a:rPr>
            </a:br>
            <a:r>
              <a:rPr lang="en-US" altLang="zh-TW" sz="4800">
                <a:solidFill>
                  <a:srgbClr val="FFFFFF"/>
                </a:solidFill>
                <a:latin typeface="Symbol" pitchFamily="18" charset="2"/>
                <a:ea typeface="華康楷書體W7" pitchFamily="65" charset="-120"/>
              </a:rPr>
              <a:t>-</a:t>
            </a:r>
            <a:r>
              <a:rPr lang="zh-TW" altLang="en-US" sz="4800">
                <a:solidFill>
                  <a:srgbClr val="FFFFFF"/>
                </a:solidFill>
                <a:latin typeface="Symbol" pitchFamily="18" charset="2"/>
                <a:ea typeface="華康楷書體W7" pitchFamily="65" charset="-120"/>
              </a:rPr>
              <a:t>讓您的通信器材進入</a:t>
            </a:r>
            <a:br>
              <a:rPr lang="zh-TW" altLang="en-US" sz="4800">
                <a:solidFill>
                  <a:srgbClr val="FFFFFF"/>
                </a:solidFill>
                <a:latin typeface="Symbol" pitchFamily="18" charset="2"/>
                <a:ea typeface="華康楷書體W7" pitchFamily="65" charset="-120"/>
              </a:rPr>
            </a:br>
            <a:r>
              <a:rPr lang="en-US" altLang="zh-TW" sz="4800" u="sng">
                <a:solidFill>
                  <a:srgbClr val="FFFFFF"/>
                </a:solidFill>
                <a:latin typeface="Comic Sans MS" pitchFamily="66" charset="0"/>
                <a:ea typeface="華康楷書體W7" pitchFamily="65" charset="-120"/>
              </a:rPr>
              <a:t>silent mode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a:gradFill>
        <a:effectLst/>
      </p:bgPr>
    </p:bg>
    <p:spTree>
      <p:nvGrpSpPr>
        <p:cNvPr id="1" name=""/>
        <p:cNvGrpSpPr/>
        <p:nvPr/>
      </p:nvGrpSpPr>
      <p:grpSpPr>
        <a:xfrm>
          <a:off x="0" y="0"/>
          <a:ext cx="0" cy="0"/>
          <a:chOff x="0" y="0"/>
          <a:chExt cx="0" cy="0"/>
        </a:xfrm>
      </p:grpSpPr>
      <p:sp>
        <p:nvSpPr>
          <p:cNvPr id="166914" name="Rectangle 2"/>
          <p:cNvSpPr>
            <a:spLocks noChangeArrowheads="1"/>
          </p:cNvSpPr>
          <p:nvPr/>
        </p:nvSpPr>
        <p:spPr bwMode="auto">
          <a:xfrm>
            <a:off x="0" y="2420938"/>
            <a:ext cx="9144000" cy="1943100"/>
          </a:xfrm>
          <a:prstGeom prst="rect">
            <a:avLst/>
          </a:prstGeom>
          <a:solidFill>
            <a:srgbClr val="000042">
              <a:alpha val="90979"/>
            </a:srgbClr>
          </a:solidFill>
          <a:ln w="9525">
            <a:noFill/>
            <a:miter lim="800000"/>
            <a:headEnd/>
            <a:tailEnd/>
          </a:ln>
        </p:spPr>
        <p:txBody>
          <a:bodyPr/>
          <a:lstStyle/>
          <a:p>
            <a:pPr marL="342900" indent="-342900">
              <a:spcBef>
                <a:spcPct val="20000"/>
              </a:spcBef>
            </a:pPr>
            <a:r>
              <a:rPr kumimoji="0" lang="en-US" altLang="zh-TW" sz="5400" b="1">
                <a:solidFill>
                  <a:srgbClr val="FFFFFF"/>
                </a:solidFill>
                <a:latin typeface="華康新特明體" pitchFamily="49" charset="-120"/>
                <a:ea typeface="華康新特明體" pitchFamily="49" charset="-120"/>
              </a:rPr>
              <a:t>     </a:t>
            </a:r>
            <a:r>
              <a:rPr kumimoji="0" lang="zh-TW" altLang="en-US" sz="5400" b="1">
                <a:solidFill>
                  <a:srgbClr val="FFFFFF"/>
                </a:solidFill>
                <a:latin typeface="華康新特明體(P)" pitchFamily="18" charset="-120"/>
                <a:ea typeface="華康新特明體(P)" pitchFamily="18" charset="-120"/>
              </a:rPr>
              <a:t>宣  召 </a:t>
            </a:r>
            <a:r>
              <a:rPr kumimoji="0" lang="en-US" altLang="zh-TW" sz="5400" b="1">
                <a:solidFill>
                  <a:srgbClr val="FFFFFF"/>
                </a:solidFill>
                <a:latin typeface="華康新特明體(P)" pitchFamily="18" charset="-120"/>
                <a:ea typeface="華康新特明體(P)" pitchFamily="18" charset="-120"/>
              </a:rPr>
              <a:t>Invocation </a:t>
            </a:r>
          </a:p>
          <a:p>
            <a:pPr marL="342900" indent="-342900">
              <a:spcBef>
                <a:spcPct val="20000"/>
              </a:spcBef>
            </a:pPr>
            <a:r>
              <a:rPr kumimoji="0" lang="en-US" altLang="zh-TW" sz="5400" b="1">
                <a:solidFill>
                  <a:srgbClr val="FFFFFF"/>
                </a:solidFill>
                <a:latin typeface="華康新特明體(P)" pitchFamily="18" charset="-120"/>
                <a:ea typeface="華康新特明體(P)" pitchFamily="18" charset="-120"/>
              </a:rPr>
              <a:t>    </a:t>
            </a:r>
            <a:r>
              <a:rPr kumimoji="0" lang="zh-TW" altLang="en-US" sz="5400" b="1">
                <a:solidFill>
                  <a:srgbClr val="FFFFFF"/>
                </a:solidFill>
                <a:latin typeface="華康新特明體(P)" pitchFamily="18" charset="-120"/>
                <a:ea typeface="華康新特明體(P)" pitchFamily="18" charset="-120"/>
              </a:rPr>
              <a:t>詩篇 </a:t>
            </a:r>
            <a:r>
              <a:rPr kumimoji="0" lang="en-US" altLang="zh-TW" sz="5400" b="1">
                <a:solidFill>
                  <a:srgbClr val="FFFFFF"/>
                </a:solidFill>
                <a:latin typeface="華康新特明體(P)" pitchFamily="18" charset="-120"/>
                <a:ea typeface="華康新特明體(P)" pitchFamily="18" charset="-120"/>
              </a:rPr>
              <a:t>Psalm   126:1-6</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00"/>
            </a:gs>
            <a:gs pos="39999">
              <a:srgbClr val="0A128C"/>
            </a:gs>
            <a:gs pos="70000">
              <a:srgbClr val="181CC7"/>
            </a:gs>
            <a:gs pos="88000">
              <a:srgbClr val="7005D4"/>
            </a:gs>
            <a:gs pos="100000">
              <a:srgbClr val="8C3D91"/>
            </a:gs>
          </a:gsLst>
          <a:lin ang="5400000"/>
        </a:gradFill>
        <a:effectLst/>
      </p:bgPr>
    </p:bg>
    <p:spTree>
      <p:nvGrpSpPr>
        <p:cNvPr id="1" name=""/>
        <p:cNvGrpSpPr/>
        <p:nvPr/>
      </p:nvGrpSpPr>
      <p:grpSpPr>
        <a:xfrm>
          <a:off x="0" y="0"/>
          <a:ext cx="0" cy="0"/>
          <a:chOff x="0" y="0"/>
          <a:chExt cx="0" cy="0"/>
        </a:xfrm>
      </p:grpSpPr>
      <p:sp>
        <p:nvSpPr>
          <p:cNvPr id="168962" name="Rectangle 3"/>
          <p:cNvSpPr>
            <a:spLocks noChangeArrowheads="1"/>
          </p:cNvSpPr>
          <p:nvPr/>
        </p:nvSpPr>
        <p:spPr bwMode="auto">
          <a:xfrm>
            <a:off x="0" y="228600"/>
            <a:ext cx="9144000" cy="2289175"/>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eaLnBrk="0" hangingPunct="0"/>
            <a:r>
              <a:rPr kumimoji="0" lang="en-US" altLang="en-US" sz="3600">
                <a:solidFill>
                  <a:schemeClr val="bg1"/>
                </a:solidFill>
                <a:latin typeface="華康楷書體W5" pitchFamily="65" charset="-120"/>
                <a:ea typeface="華康楷書體W5" pitchFamily="65" charset="-120"/>
              </a:rPr>
              <a:t>126:1〔上行之詩。〕當耶和華將那些被擄的</a:t>
            </a:r>
            <a:r>
              <a:rPr kumimoji="0" lang="en-US" altLang="zh-TW" sz="3600">
                <a:solidFill>
                  <a:schemeClr val="bg1"/>
                </a:solidFill>
                <a:latin typeface="華康楷書體W5" pitchFamily="65" charset="-120"/>
                <a:ea typeface="華康楷書體W5" pitchFamily="65" charset="-120"/>
              </a:rPr>
              <a:t> </a:t>
            </a:r>
            <a:r>
              <a:rPr kumimoji="0" lang="en-US" altLang="en-US" sz="3600">
                <a:solidFill>
                  <a:schemeClr val="bg1"/>
                </a:solidFill>
                <a:latin typeface="華康楷書體W5" pitchFamily="65" charset="-120"/>
                <a:ea typeface="華康楷書體W5" pitchFamily="65" charset="-120"/>
              </a:rPr>
              <a:t>帶回錫安的時候、我們好像作夢的人。 </a:t>
            </a:r>
            <a:endParaRPr kumimoji="0" lang="en-US" altLang="zh-TW" sz="3600">
              <a:solidFill>
                <a:schemeClr val="bg1"/>
              </a:solidFill>
              <a:latin typeface="華康楷書體W5" pitchFamily="65" charset="-120"/>
              <a:ea typeface="華康楷書體W5" pitchFamily="65" charset="-120"/>
            </a:endParaRPr>
          </a:p>
          <a:p>
            <a:pPr eaLnBrk="0" hangingPunct="0"/>
            <a:r>
              <a:rPr kumimoji="0" lang="en-US" altLang="en-US" sz="3600">
                <a:solidFill>
                  <a:schemeClr val="bg1"/>
                </a:solidFill>
                <a:latin typeface="華康楷書體W5" pitchFamily="65" charset="-120"/>
                <a:ea typeface="華康楷書體W5" pitchFamily="65" charset="-120"/>
              </a:rPr>
              <a:t>126:2我們滿口喜笑、滿舌歡呼的時候、外邦中就有人說、耶和華為他們行了大事。</a:t>
            </a:r>
            <a:endParaRPr kumimoji="0" lang="en-US" altLang="zh-TW" sz="3600">
              <a:solidFill>
                <a:schemeClr val="bg1"/>
              </a:solidFill>
            </a:endParaRPr>
          </a:p>
        </p:txBody>
      </p:sp>
      <p:sp>
        <p:nvSpPr>
          <p:cNvPr id="168963" name="Rectangle 3"/>
          <p:cNvSpPr>
            <a:spLocks noChangeArrowheads="1"/>
          </p:cNvSpPr>
          <p:nvPr/>
        </p:nvSpPr>
        <p:spPr bwMode="auto">
          <a:xfrm>
            <a:off x="0" y="2971800"/>
            <a:ext cx="8915400" cy="3016250"/>
          </a:xfrm>
          <a:prstGeom prst="rect">
            <a:avLst/>
          </a:prstGeom>
          <a:noFill/>
          <a:ln w="9525">
            <a:noFill/>
            <a:miter lim="800000"/>
            <a:headEnd/>
            <a:tailEnd/>
          </a:ln>
        </p:spPr>
        <p:txBody>
          <a:bodyPr>
            <a:spAutoFit/>
          </a:bodyPr>
          <a:lstStyle/>
          <a:p>
            <a:r>
              <a:rPr kumimoji="0" lang="en-US" altLang="en-US" sz="3200">
                <a:solidFill>
                  <a:schemeClr val="bg1"/>
                </a:solidFill>
                <a:latin typeface="華康楷書體W5" pitchFamily="65" charset="-120"/>
                <a:ea typeface="華康楷書體W5" pitchFamily="65" charset="-120"/>
              </a:rPr>
              <a:t>126:1</a:t>
            </a:r>
            <a:r>
              <a:rPr kumimoji="0" lang="en-US" altLang="zh-TW" sz="3200">
                <a:solidFill>
                  <a:schemeClr val="bg1"/>
                </a:solidFill>
                <a:latin typeface="Times New Roman" pitchFamily="18" charset="0"/>
              </a:rPr>
              <a:t>  </a:t>
            </a:r>
            <a:r>
              <a:rPr kumimoji="0" lang="en-US" altLang="zh-TW" sz="3200">
                <a:solidFill>
                  <a:schemeClr val="bg1"/>
                </a:solidFill>
              </a:rPr>
              <a:t>It will be like a dream </a:t>
            </a:r>
          </a:p>
          <a:p>
            <a:r>
              <a:rPr kumimoji="0" lang="en-US" altLang="zh-TW" sz="3200">
                <a:solidFill>
                  <a:schemeClr val="bg1"/>
                </a:solidFill>
              </a:rPr>
              <a:t>            when the Lord comes back with </a:t>
            </a:r>
          </a:p>
          <a:p>
            <a:r>
              <a:rPr kumimoji="0" lang="en-US" altLang="zh-TW" sz="3200">
                <a:solidFill>
                  <a:schemeClr val="bg1"/>
                </a:solidFill>
              </a:rPr>
              <a:t>            the captives of Zion.</a:t>
            </a:r>
          </a:p>
          <a:p>
            <a:r>
              <a:rPr kumimoji="0" lang="en-US" altLang="en-US" sz="3200">
                <a:solidFill>
                  <a:schemeClr val="bg1"/>
                </a:solidFill>
                <a:latin typeface="華康楷書體W5" pitchFamily="65" charset="-120"/>
                <a:ea typeface="華康楷書體W5" pitchFamily="65" charset="-120"/>
              </a:rPr>
              <a:t>126:</a:t>
            </a:r>
            <a:r>
              <a:rPr kumimoji="0" lang="en-US" altLang="zh-TW" sz="3200">
                <a:solidFill>
                  <a:schemeClr val="bg1"/>
                </a:solidFill>
                <a:latin typeface="華康楷書體W5" pitchFamily="65" charset="-120"/>
                <a:ea typeface="華康楷書體W5" pitchFamily="65" charset="-120"/>
              </a:rPr>
              <a:t>2 </a:t>
            </a:r>
            <a:r>
              <a:rPr kumimoji="0" lang="en-US" altLang="zh-TW" sz="3200">
                <a:solidFill>
                  <a:schemeClr val="bg1"/>
                </a:solidFill>
              </a:rPr>
              <a:t> We will laugh and sing happy songs!</a:t>
            </a:r>
          </a:p>
          <a:p>
            <a:r>
              <a:rPr kumimoji="0" lang="en-US" altLang="zh-TW" sz="3200">
                <a:solidFill>
                  <a:schemeClr val="bg1"/>
                </a:solidFill>
              </a:rPr>
              <a:t>            Then people in other nations will say,</a:t>
            </a:r>
          </a:p>
          <a:p>
            <a:r>
              <a:rPr kumimoji="0" lang="en-US" altLang="zh-TW" sz="3200">
                <a:solidFill>
                  <a:schemeClr val="bg1"/>
                </a:solidFill>
              </a:rPr>
              <a:t>            "The Lord did a great thing for Zion!"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bg>
      <p:bgPr>
        <a:gradFill rotWithShape="0">
          <a:gsLst>
            <a:gs pos="0">
              <a:srgbClr val="000000"/>
            </a:gs>
            <a:gs pos="39999">
              <a:srgbClr val="0A128C"/>
            </a:gs>
            <a:gs pos="70000">
              <a:srgbClr val="181CC7"/>
            </a:gs>
            <a:gs pos="88000">
              <a:srgbClr val="7005D4"/>
            </a:gs>
            <a:gs pos="100000">
              <a:srgbClr val="8C3D91"/>
            </a:gs>
          </a:gsLst>
          <a:lin ang="5400000"/>
        </a:gradFill>
        <a:effectLst/>
      </p:bgPr>
    </p:bg>
    <p:spTree>
      <p:nvGrpSpPr>
        <p:cNvPr id="1" name=""/>
        <p:cNvGrpSpPr/>
        <p:nvPr/>
      </p:nvGrpSpPr>
      <p:grpSpPr>
        <a:xfrm>
          <a:off x="0" y="0"/>
          <a:ext cx="0" cy="0"/>
          <a:chOff x="0" y="0"/>
          <a:chExt cx="0" cy="0"/>
        </a:xfrm>
      </p:grpSpPr>
      <p:sp>
        <p:nvSpPr>
          <p:cNvPr id="171010" name="Rectangle 3"/>
          <p:cNvSpPr>
            <a:spLocks noChangeArrowheads="1"/>
          </p:cNvSpPr>
          <p:nvPr/>
        </p:nvSpPr>
        <p:spPr bwMode="auto">
          <a:xfrm>
            <a:off x="0" y="228600"/>
            <a:ext cx="9144000" cy="2289175"/>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eaLnBrk="0" hangingPunct="0"/>
            <a:r>
              <a:rPr kumimoji="0" lang="en-US" altLang="zh-TW" sz="3600">
                <a:solidFill>
                  <a:schemeClr val="bg1"/>
                </a:solidFill>
                <a:latin typeface="華康楷書體W5" pitchFamily="65" charset="-120"/>
                <a:ea typeface="華康楷書體W5" pitchFamily="65" charset="-120"/>
              </a:rPr>
              <a:t>126:3</a:t>
            </a:r>
            <a:r>
              <a:rPr kumimoji="0" lang="zh-TW" altLang="en-US" sz="3600">
                <a:solidFill>
                  <a:schemeClr val="bg1"/>
                </a:solidFill>
                <a:latin typeface="華康楷書體W5" pitchFamily="65" charset="-120"/>
                <a:ea typeface="華康楷書體W5" pitchFamily="65" charset="-120"/>
              </a:rPr>
              <a:t>耶和華果然為我們行了大事、我們就歡喜。 </a:t>
            </a:r>
          </a:p>
          <a:p>
            <a:pPr eaLnBrk="0" hangingPunct="0"/>
            <a:r>
              <a:rPr kumimoji="0" lang="en-US" altLang="zh-TW" sz="3600">
                <a:solidFill>
                  <a:schemeClr val="bg1"/>
                </a:solidFill>
                <a:latin typeface="華康楷書體W5" pitchFamily="65" charset="-120"/>
                <a:ea typeface="華康楷書體W5" pitchFamily="65" charset="-120"/>
              </a:rPr>
              <a:t>126:4</a:t>
            </a:r>
            <a:r>
              <a:rPr kumimoji="0" lang="zh-TW" altLang="en-US" sz="3600">
                <a:solidFill>
                  <a:schemeClr val="bg1"/>
                </a:solidFill>
                <a:latin typeface="華康楷書體W5" pitchFamily="65" charset="-120"/>
                <a:ea typeface="華康楷書體W5" pitchFamily="65" charset="-120"/>
              </a:rPr>
              <a:t>耶和華阿、求你使我們被擄的人歸回、好像南地的河水復流。 </a:t>
            </a:r>
            <a:endParaRPr kumimoji="0" lang="en-US" altLang="zh-TW" sz="3600">
              <a:solidFill>
                <a:schemeClr val="bg1"/>
              </a:solidFill>
              <a:latin typeface="華康楷書體W5" pitchFamily="65" charset="-120"/>
              <a:ea typeface="華康楷書體W5" pitchFamily="65" charset="-120"/>
            </a:endParaRPr>
          </a:p>
        </p:txBody>
      </p:sp>
      <p:sp>
        <p:nvSpPr>
          <p:cNvPr id="171011" name="Rectangle 3"/>
          <p:cNvSpPr>
            <a:spLocks noChangeArrowheads="1"/>
          </p:cNvSpPr>
          <p:nvPr/>
        </p:nvSpPr>
        <p:spPr bwMode="auto">
          <a:xfrm>
            <a:off x="0" y="2971800"/>
            <a:ext cx="8915400" cy="2838450"/>
          </a:xfrm>
          <a:prstGeom prst="rect">
            <a:avLst/>
          </a:prstGeom>
          <a:noFill/>
          <a:ln w="9525">
            <a:noFill/>
            <a:miter lim="800000"/>
            <a:headEnd/>
            <a:tailEnd/>
          </a:ln>
        </p:spPr>
        <p:txBody>
          <a:bodyPr>
            <a:spAutoFit/>
          </a:bodyPr>
          <a:lstStyle/>
          <a:p>
            <a:r>
              <a:rPr kumimoji="0" lang="en-US" altLang="zh-TW" sz="3600">
                <a:solidFill>
                  <a:schemeClr val="bg1"/>
                </a:solidFill>
                <a:ea typeface="華康楷書體W5" pitchFamily="65" charset="-120"/>
              </a:rPr>
              <a:t>126:3</a:t>
            </a:r>
            <a:r>
              <a:rPr kumimoji="0" lang="en-US" altLang="zh-TW" sz="3600">
                <a:solidFill>
                  <a:schemeClr val="bg1"/>
                </a:solidFill>
              </a:rPr>
              <a:t>  Yes, the Lord will have done a great </a:t>
            </a:r>
          </a:p>
          <a:p>
            <a:r>
              <a:rPr kumimoji="0" lang="en-US" altLang="zh-TW" sz="3600">
                <a:solidFill>
                  <a:schemeClr val="bg1"/>
                </a:solidFill>
              </a:rPr>
              <a:t>            thing for us, and we will be happy.</a:t>
            </a:r>
          </a:p>
          <a:p>
            <a:r>
              <a:rPr kumimoji="0" lang="en-US" altLang="zh-TW" sz="3600">
                <a:solidFill>
                  <a:schemeClr val="bg1"/>
                </a:solidFill>
                <a:ea typeface="華康楷書體W5" pitchFamily="65" charset="-120"/>
              </a:rPr>
              <a:t>126:4</a:t>
            </a:r>
            <a:r>
              <a:rPr kumimoji="0" lang="en-US" altLang="zh-TW" sz="3600">
                <a:solidFill>
                  <a:schemeClr val="bg1"/>
                </a:solidFill>
              </a:rPr>
              <a:t>   So Lord, bring back the good times,</a:t>
            </a:r>
          </a:p>
          <a:p>
            <a:r>
              <a:rPr kumimoji="0" lang="en-US" altLang="zh-TW" sz="3600">
                <a:solidFill>
                  <a:schemeClr val="bg1"/>
                </a:solidFill>
              </a:rPr>
              <a:t>            like a desert stream filled again </a:t>
            </a:r>
          </a:p>
          <a:p>
            <a:r>
              <a:rPr kumimoji="0" lang="en-US" altLang="zh-TW" sz="3600">
                <a:solidFill>
                  <a:schemeClr val="bg1"/>
                </a:solidFill>
              </a:rPr>
              <a:t>            with flowing water.</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bg>
      <p:bgPr>
        <a:gradFill rotWithShape="0">
          <a:gsLst>
            <a:gs pos="0">
              <a:srgbClr val="000000"/>
            </a:gs>
            <a:gs pos="39999">
              <a:srgbClr val="0A128C"/>
            </a:gs>
            <a:gs pos="70000">
              <a:srgbClr val="181CC7"/>
            </a:gs>
            <a:gs pos="88000">
              <a:srgbClr val="7005D4"/>
            </a:gs>
            <a:gs pos="100000">
              <a:srgbClr val="8C3D91"/>
            </a:gs>
          </a:gsLst>
          <a:lin ang="5400000"/>
        </a:gradFill>
        <a:effectLst/>
      </p:bgPr>
    </p:bg>
    <p:spTree>
      <p:nvGrpSpPr>
        <p:cNvPr id="1" name=""/>
        <p:cNvGrpSpPr/>
        <p:nvPr/>
      </p:nvGrpSpPr>
      <p:grpSpPr>
        <a:xfrm>
          <a:off x="0" y="0"/>
          <a:ext cx="0" cy="0"/>
          <a:chOff x="0" y="0"/>
          <a:chExt cx="0" cy="0"/>
        </a:xfrm>
      </p:grpSpPr>
      <p:sp>
        <p:nvSpPr>
          <p:cNvPr id="173058" name="Rectangle 3"/>
          <p:cNvSpPr>
            <a:spLocks noChangeArrowheads="1"/>
          </p:cNvSpPr>
          <p:nvPr/>
        </p:nvSpPr>
        <p:spPr bwMode="auto">
          <a:xfrm>
            <a:off x="0" y="228600"/>
            <a:ext cx="9144000" cy="1739900"/>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eaLnBrk="0" hangingPunct="0"/>
            <a:r>
              <a:rPr kumimoji="0" lang="en-US" altLang="zh-TW" sz="3600">
                <a:solidFill>
                  <a:schemeClr val="bg1"/>
                </a:solidFill>
                <a:latin typeface="華康楷書體W5" pitchFamily="65" charset="-120"/>
                <a:ea typeface="華康楷書體W5" pitchFamily="65" charset="-120"/>
              </a:rPr>
              <a:t>126:5 </a:t>
            </a:r>
            <a:r>
              <a:rPr kumimoji="0" lang="zh-TW" altLang="en-US" sz="3600">
                <a:solidFill>
                  <a:schemeClr val="bg1"/>
                </a:solidFill>
                <a:latin typeface="華康楷書體W5" pitchFamily="65" charset="-120"/>
                <a:ea typeface="華康楷書體W5" pitchFamily="65" charset="-120"/>
              </a:rPr>
              <a:t>流淚撒種的、必歡呼收割。 </a:t>
            </a:r>
          </a:p>
          <a:p>
            <a:pPr eaLnBrk="0" hangingPunct="0"/>
            <a:r>
              <a:rPr kumimoji="0" lang="en-US" altLang="zh-TW" sz="3600">
                <a:solidFill>
                  <a:schemeClr val="bg1"/>
                </a:solidFill>
                <a:latin typeface="華康楷書體W5" pitchFamily="65" charset="-120"/>
                <a:ea typeface="華康楷書體W5" pitchFamily="65" charset="-120"/>
              </a:rPr>
              <a:t>126:6 </a:t>
            </a:r>
            <a:r>
              <a:rPr kumimoji="0" lang="zh-TW" altLang="en-US" sz="3600">
                <a:solidFill>
                  <a:schemeClr val="bg1"/>
                </a:solidFill>
                <a:latin typeface="華康楷書體W5" pitchFamily="65" charset="-120"/>
                <a:ea typeface="華康楷書體W5" pitchFamily="65" charset="-120"/>
              </a:rPr>
              <a:t>那帶種流淚出去的、必要歡歡樂樂的</a:t>
            </a:r>
          </a:p>
          <a:p>
            <a:pPr eaLnBrk="0" hangingPunct="0"/>
            <a:r>
              <a:rPr kumimoji="0" lang="zh-TW" altLang="en-US" sz="3600">
                <a:solidFill>
                  <a:schemeClr val="bg1"/>
                </a:solidFill>
                <a:latin typeface="華康楷書體W5" pitchFamily="65" charset="-120"/>
                <a:ea typeface="華康楷書體W5" pitchFamily="65" charset="-120"/>
              </a:rPr>
              <a:t>      帶禾捆回來。</a:t>
            </a:r>
            <a:endParaRPr kumimoji="0" lang="en-US" altLang="zh-TW" sz="3600">
              <a:solidFill>
                <a:schemeClr val="bg1"/>
              </a:solidFill>
              <a:latin typeface="華康楷書體W5" pitchFamily="65" charset="-120"/>
              <a:ea typeface="華康楷書體W5" pitchFamily="65" charset="-120"/>
            </a:endParaRPr>
          </a:p>
        </p:txBody>
      </p:sp>
      <p:sp>
        <p:nvSpPr>
          <p:cNvPr id="173059" name="Rectangle 3"/>
          <p:cNvSpPr>
            <a:spLocks noChangeArrowheads="1"/>
          </p:cNvSpPr>
          <p:nvPr/>
        </p:nvSpPr>
        <p:spPr bwMode="auto">
          <a:xfrm>
            <a:off x="0" y="2971800"/>
            <a:ext cx="8915400" cy="3387725"/>
          </a:xfrm>
          <a:prstGeom prst="rect">
            <a:avLst/>
          </a:prstGeom>
          <a:noFill/>
          <a:ln w="9525">
            <a:noFill/>
            <a:miter lim="800000"/>
            <a:headEnd/>
            <a:tailEnd/>
          </a:ln>
        </p:spPr>
        <p:txBody>
          <a:bodyPr>
            <a:spAutoFit/>
          </a:bodyPr>
          <a:lstStyle/>
          <a:p>
            <a:r>
              <a:rPr kumimoji="0" lang="en-US" altLang="zh-TW" sz="3600">
                <a:solidFill>
                  <a:schemeClr val="bg1"/>
                </a:solidFill>
                <a:latin typeface="華康楷書體W5" pitchFamily="65" charset="-120"/>
                <a:ea typeface="華康楷書體W5" pitchFamily="65" charset="-120"/>
              </a:rPr>
              <a:t>126:5</a:t>
            </a:r>
            <a:r>
              <a:rPr kumimoji="0" lang="en-US" altLang="zh-TW" sz="3600">
                <a:solidFill>
                  <a:schemeClr val="bg1"/>
                </a:solidFill>
              </a:rPr>
              <a:t>  Then those who were sad while </a:t>
            </a:r>
          </a:p>
          <a:p>
            <a:r>
              <a:rPr kumimoji="0" lang="en-US" altLang="zh-TW" sz="3600">
                <a:solidFill>
                  <a:schemeClr val="bg1"/>
                </a:solidFill>
              </a:rPr>
              <a:t>           planting seeds will be happy </a:t>
            </a:r>
          </a:p>
          <a:p>
            <a:r>
              <a:rPr kumimoji="0" lang="en-US" altLang="zh-TW" sz="3600">
                <a:solidFill>
                  <a:schemeClr val="bg1"/>
                </a:solidFill>
              </a:rPr>
              <a:t>           when they gather the crops!</a:t>
            </a:r>
          </a:p>
          <a:p>
            <a:r>
              <a:rPr kumimoji="0" lang="en-US" altLang="zh-TW" sz="3600">
                <a:solidFill>
                  <a:schemeClr val="bg1"/>
                </a:solidFill>
                <a:latin typeface="華康楷書體W5" pitchFamily="65" charset="-120"/>
                <a:ea typeface="華康楷書體W5" pitchFamily="65" charset="-120"/>
              </a:rPr>
              <a:t>126:6</a:t>
            </a:r>
            <a:r>
              <a:rPr kumimoji="0" lang="en-US" altLang="zh-TW" sz="3600">
                <a:solidFill>
                  <a:schemeClr val="bg1"/>
                </a:solidFill>
              </a:rPr>
              <a:t>  And those who cried while </a:t>
            </a:r>
          </a:p>
          <a:p>
            <a:r>
              <a:rPr kumimoji="0" lang="en-US" altLang="zh-TW" sz="3600">
                <a:solidFill>
                  <a:schemeClr val="bg1"/>
                </a:solidFill>
              </a:rPr>
              <a:t>           carrying the seeds will be happy</a:t>
            </a:r>
          </a:p>
          <a:p>
            <a:r>
              <a:rPr kumimoji="0" lang="en-US" altLang="zh-TW" sz="3600">
                <a:solidFill>
                  <a:schemeClr val="bg1"/>
                </a:solidFill>
              </a:rPr>
              <a:t>           when they bring in the crops!</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175106" name="Rectangle 2"/>
          <p:cNvSpPr>
            <a:spLocks noChangeArrowheads="1"/>
          </p:cNvSpPr>
          <p:nvPr/>
        </p:nvSpPr>
        <p:spPr bwMode="auto">
          <a:xfrm>
            <a:off x="1692275" y="260350"/>
            <a:ext cx="5472113" cy="533400"/>
          </a:xfrm>
          <a:prstGeom prst="rect">
            <a:avLst/>
          </a:prstGeom>
          <a:noFill/>
          <a:ln w="9525">
            <a:noFill/>
            <a:miter lim="800000"/>
            <a:headEnd/>
            <a:tailEnd/>
          </a:ln>
        </p:spPr>
        <p:txBody>
          <a:bodyPr anchor="ctr"/>
          <a:lstStyle/>
          <a:p>
            <a:pPr algn="ctr"/>
            <a:r>
              <a:rPr kumimoji="0" lang="zh-TW" altLang="en-US" sz="2800" b="1">
                <a:solidFill>
                  <a:srgbClr val="FFFFFF"/>
                </a:solidFill>
                <a:latin typeface="Times New Roman" pitchFamily="18" charset="0"/>
                <a:ea typeface="華康新特明體(P)" pitchFamily="18" charset="-120"/>
              </a:rPr>
              <a:t>使徒信經</a:t>
            </a:r>
          </a:p>
        </p:txBody>
      </p:sp>
      <p:sp>
        <p:nvSpPr>
          <p:cNvPr id="175107" name="Rectangle 3"/>
          <p:cNvSpPr>
            <a:spLocks noChangeArrowheads="1"/>
          </p:cNvSpPr>
          <p:nvPr/>
        </p:nvSpPr>
        <p:spPr bwMode="auto">
          <a:xfrm>
            <a:off x="323850" y="1557338"/>
            <a:ext cx="4032250" cy="3887787"/>
          </a:xfrm>
          <a:prstGeom prst="rect">
            <a:avLst/>
          </a:prstGeom>
          <a:noFill/>
          <a:ln w="9525">
            <a:noFill/>
            <a:miter lim="800000"/>
            <a:headEnd/>
            <a:tailEnd/>
          </a:ln>
        </p:spPr>
        <p:txBody>
          <a:bodyPr/>
          <a:lstStyle/>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我信上帝</a:t>
            </a:r>
            <a:r>
              <a:rPr kumimoji="0" lang="zh-TW" altLang="en-US" b="1">
                <a:solidFill>
                  <a:srgbClr val="FFFFFF"/>
                </a:solidFill>
                <a:latin typeface="Times New Roman" pitchFamily="18" charset="0"/>
                <a:ea typeface="華康新特明體(P)" pitchFamily="18" charset="-120"/>
              </a:rPr>
              <a:t>，</a:t>
            </a:r>
            <a:r>
              <a:rPr kumimoji="0" lang="zh-TW" altLang="en-US" sz="3200" b="1">
                <a:solidFill>
                  <a:srgbClr val="FFFFFF"/>
                </a:solidFill>
                <a:latin typeface="Times New Roman" pitchFamily="18" charset="0"/>
                <a:ea typeface="華康新特明體(P)" pitchFamily="18" charset="-120"/>
              </a:rPr>
              <a:t>全能的父</a:t>
            </a:r>
            <a:endParaRPr kumimoji="0" lang="zh-TW" altLang="en-US" b="1">
              <a:solidFill>
                <a:srgbClr val="FFFFFF"/>
              </a:solidFill>
              <a:latin typeface="Times New Roman" pitchFamily="18" charset="0"/>
              <a:ea typeface="華康新特明體(P)" pitchFamily="18" charset="-120"/>
            </a:endParaRP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創造天地的主。</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我信我主耶穌基督，</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上帝的獨生子；</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因著聖靈感孕，</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從童貞女馬利亞所生</a:t>
            </a:r>
          </a:p>
        </p:txBody>
      </p:sp>
      <p:sp>
        <p:nvSpPr>
          <p:cNvPr id="175108" name="Rectangle 4"/>
          <p:cNvSpPr>
            <a:spLocks noChangeArrowheads="1"/>
          </p:cNvSpPr>
          <p:nvPr/>
        </p:nvSpPr>
        <p:spPr bwMode="auto">
          <a:xfrm>
            <a:off x="4500563" y="1303338"/>
            <a:ext cx="4175125" cy="5554662"/>
          </a:xfrm>
          <a:prstGeom prst="rect">
            <a:avLst/>
          </a:prstGeom>
          <a:noFill/>
          <a:ln w="9525">
            <a:noFill/>
            <a:miter lim="800000"/>
            <a:headEnd/>
            <a:tailEnd/>
          </a:ln>
        </p:spPr>
        <p:txBody>
          <a:bodyPr/>
          <a:lstStyle/>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I believe in God, the Father almighty,</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creator of heaven and earth.</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I believe in Jesus Christ, his only Son, our Lord.</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He was conceived by the power of the Holy Spirit</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and born of the virgin Mary.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177154" name="Rectangle 2"/>
          <p:cNvSpPr>
            <a:spLocks noChangeArrowheads="1"/>
          </p:cNvSpPr>
          <p:nvPr/>
        </p:nvSpPr>
        <p:spPr bwMode="auto">
          <a:xfrm>
            <a:off x="250825" y="260350"/>
            <a:ext cx="8534400" cy="533400"/>
          </a:xfrm>
          <a:prstGeom prst="rect">
            <a:avLst/>
          </a:prstGeom>
          <a:solidFill>
            <a:srgbClr val="000000">
              <a:alpha val="25882"/>
            </a:srgbClr>
          </a:solidFill>
          <a:ln w="9525">
            <a:noFill/>
            <a:miter lim="800000"/>
            <a:headEnd/>
            <a:tailEnd/>
          </a:ln>
        </p:spPr>
        <p:txBody>
          <a:bodyPr anchor="ctr"/>
          <a:lstStyle/>
          <a:p>
            <a:pPr algn="ctr"/>
            <a:r>
              <a:rPr kumimoji="0" lang="zh-TW" altLang="en-US" sz="2800" b="1">
                <a:solidFill>
                  <a:srgbClr val="FFFFFF"/>
                </a:solidFill>
                <a:latin typeface="Times New Roman" pitchFamily="18" charset="0"/>
                <a:ea typeface="華康新特明體(P)" pitchFamily="18" charset="-120"/>
              </a:rPr>
              <a:t>使徒信經</a:t>
            </a:r>
          </a:p>
        </p:txBody>
      </p:sp>
      <p:sp>
        <p:nvSpPr>
          <p:cNvPr id="177155" name="Rectangle 3"/>
          <p:cNvSpPr>
            <a:spLocks noChangeArrowheads="1"/>
          </p:cNvSpPr>
          <p:nvPr/>
        </p:nvSpPr>
        <p:spPr bwMode="auto">
          <a:xfrm>
            <a:off x="250825" y="981075"/>
            <a:ext cx="4321175" cy="5554663"/>
          </a:xfrm>
          <a:prstGeom prst="rect">
            <a:avLst/>
          </a:prstGeom>
          <a:solidFill>
            <a:srgbClr val="000000">
              <a:alpha val="30196"/>
            </a:srgbClr>
          </a:solidFill>
          <a:ln w="9525">
            <a:noFill/>
            <a:miter lim="800000"/>
            <a:headEnd/>
            <a:tailEnd/>
          </a:ln>
        </p:spPr>
        <p:txBody>
          <a:bodyPr/>
          <a:lstStyle/>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在本丟彼拉多手下受難</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被釘在十字架上</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受死，埋葬；</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降在陰間</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第三天從死裏復活；</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升天，坐在全能父上帝的右邊；</a:t>
            </a:r>
          </a:p>
          <a:p>
            <a:pPr marL="342900" indent="-342900" algn="ctr">
              <a:spcBef>
                <a:spcPct val="20000"/>
              </a:spcBef>
            </a:pPr>
            <a:endParaRPr kumimoji="0" lang="en-US" altLang="zh-TW" sz="3200" b="1">
              <a:solidFill>
                <a:srgbClr val="FFFFFF"/>
              </a:solidFill>
              <a:latin typeface="Times New Roman" pitchFamily="18" charset="0"/>
              <a:ea typeface="華康新特明體(P)" pitchFamily="18" charset="-120"/>
            </a:endParaRPr>
          </a:p>
        </p:txBody>
      </p:sp>
      <p:sp>
        <p:nvSpPr>
          <p:cNvPr id="177156" name="Rectangle 4"/>
          <p:cNvSpPr>
            <a:spLocks noChangeArrowheads="1"/>
          </p:cNvSpPr>
          <p:nvPr/>
        </p:nvSpPr>
        <p:spPr bwMode="auto">
          <a:xfrm>
            <a:off x="4716463" y="981075"/>
            <a:ext cx="4175125" cy="5554663"/>
          </a:xfrm>
          <a:prstGeom prst="rect">
            <a:avLst/>
          </a:prstGeom>
          <a:solidFill>
            <a:srgbClr val="000000">
              <a:alpha val="27843"/>
            </a:srgbClr>
          </a:solidFill>
          <a:ln w="9525">
            <a:noFill/>
            <a:miter lim="800000"/>
            <a:headEnd/>
            <a:tailEnd/>
          </a:ln>
        </p:spPr>
        <p:txBody>
          <a:bodyPr/>
          <a:lstStyle/>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He suffered under Pontius Pilate,</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was crucified, died, and was buried.</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He descended into hell.</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On the third day </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he rose again.</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Ascended into heaven,</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and is seated at the right hand of the Father.</a:t>
            </a:r>
          </a:p>
          <a:p>
            <a:pPr marL="342900" indent="-342900" algn="ctr">
              <a:lnSpc>
                <a:spcPct val="90000"/>
              </a:lnSpc>
              <a:spcBef>
                <a:spcPct val="20000"/>
              </a:spcBef>
            </a:pPr>
            <a:endParaRPr kumimoji="0" lang="en-US" altLang="zh-TW" sz="2800" b="1">
              <a:solidFill>
                <a:srgbClr val="FFFFFF"/>
              </a:solidFill>
              <a:latin typeface="華康新特明體(P)" pitchFamily="18" charset="-120"/>
              <a:ea typeface="華康新特明體(P)" pitchFamily="18" charset="-12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179202" name="Rectangle 1026"/>
          <p:cNvSpPr>
            <a:spLocks noChangeArrowheads="1"/>
          </p:cNvSpPr>
          <p:nvPr/>
        </p:nvSpPr>
        <p:spPr bwMode="auto">
          <a:xfrm>
            <a:off x="323850" y="476250"/>
            <a:ext cx="8445500" cy="533400"/>
          </a:xfrm>
          <a:prstGeom prst="rect">
            <a:avLst/>
          </a:prstGeom>
          <a:solidFill>
            <a:srgbClr val="000000">
              <a:alpha val="27843"/>
            </a:srgbClr>
          </a:solidFill>
          <a:ln w="9525">
            <a:noFill/>
            <a:miter lim="800000"/>
            <a:headEnd/>
            <a:tailEnd/>
          </a:ln>
        </p:spPr>
        <p:txBody>
          <a:bodyPr anchor="ctr"/>
          <a:lstStyle/>
          <a:p>
            <a:pPr algn="ctr"/>
            <a:r>
              <a:rPr kumimoji="0" lang="zh-TW" altLang="en-US" sz="2800">
                <a:solidFill>
                  <a:srgbClr val="FFFFFF"/>
                </a:solidFill>
                <a:latin typeface="Times New Roman" pitchFamily="18" charset="0"/>
                <a:ea typeface="華康新特明體(P)" pitchFamily="18" charset="-120"/>
              </a:rPr>
              <a:t>使   徒             信   經</a:t>
            </a:r>
          </a:p>
        </p:txBody>
      </p:sp>
      <p:sp>
        <p:nvSpPr>
          <p:cNvPr id="179203" name="Rectangle 1027"/>
          <p:cNvSpPr>
            <a:spLocks noChangeArrowheads="1"/>
          </p:cNvSpPr>
          <p:nvPr/>
        </p:nvSpPr>
        <p:spPr bwMode="auto">
          <a:xfrm>
            <a:off x="323850" y="981075"/>
            <a:ext cx="4032250" cy="5554663"/>
          </a:xfrm>
          <a:prstGeom prst="rect">
            <a:avLst/>
          </a:prstGeom>
          <a:solidFill>
            <a:srgbClr val="000000">
              <a:alpha val="27058"/>
            </a:srgbClr>
          </a:solidFill>
          <a:ln w="9525">
            <a:noFill/>
            <a:miter lim="800000"/>
            <a:headEnd/>
            <a:tailEnd/>
          </a:ln>
        </p:spPr>
        <p:txBody>
          <a:bodyPr/>
          <a:lstStyle/>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將來必從那裏降臨，</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審判活人，死人。</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我信聖靈；</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我信聖而公之教會；</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我信聖徒相通；</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我信罪得赦免，</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我信身體復活；</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我信永生！</a:t>
            </a:r>
          </a:p>
          <a:p>
            <a:pPr marL="342900" indent="-342900" algn="ctr">
              <a:spcBef>
                <a:spcPct val="20000"/>
              </a:spcBef>
            </a:pPr>
            <a:r>
              <a:rPr kumimoji="0" lang="zh-TW" altLang="en-US" sz="3200" b="1">
                <a:solidFill>
                  <a:srgbClr val="FFFFFF"/>
                </a:solidFill>
                <a:latin typeface="Times New Roman" pitchFamily="18" charset="0"/>
                <a:ea typeface="華康新特明體(P)" pitchFamily="18" charset="-120"/>
              </a:rPr>
              <a:t>阿們</a:t>
            </a:r>
          </a:p>
        </p:txBody>
      </p:sp>
      <p:sp>
        <p:nvSpPr>
          <p:cNvPr id="179204" name="Rectangle 1028"/>
          <p:cNvSpPr>
            <a:spLocks noChangeArrowheads="1"/>
          </p:cNvSpPr>
          <p:nvPr/>
        </p:nvSpPr>
        <p:spPr bwMode="auto">
          <a:xfrm>
            <a:off x="4572000" y="981075"/>
            <a:ext cx="4175125" cy="5554663"/>
          </a:xfrm>
          <a:prstGeom prst="rect">
            <a:avLst/>
          </a:prstGeom>
          <a:solidFill>
            <a:srgbClr val="000000">
              <a:alpha val="29019"/>
            </a:srgbClr>
          </a:solidFill>
          <a:ln w="9525">
            <a:noFill/>
            <a:miter lim="800000"/>
            <a:headEnd/>
            <a:tailEnd/>
          </a:ln>
        </p:spPr>
        <p:txBody>
          <a:bodyPr/>
          <a:lstStyle/>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He will come again to judge the living and the dead.</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I believe in the Holy Spirit, the holy Church, the communion of saints,</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the forgiveness of sins,</a:t>
            </a: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the resurrection of the body, and the life everlasting. </a:t>
            </a:r>
          </a:p>
          <a:p>
            <a:pPr marL="342900" indent="-342900" algn="ctr">
              <a:lnSpc>
                <a:spcPct val="90000"/>
              </a:lnSpc>
              <a:spcBef>
                <a:spcPct val="20000"/>
              </a:spcBef>
            </a:pPr>
            <a:endParaRPr kumimoji="0" lang="en-US" altLang="zh-TW" sz="1000" b="1">
              <a:solidFill>
                <a:srgbClr val="FFFFFF"/>
              </a:solidFill>
              <a:latin typeface="華康新特明體(P)" pitchFamily="18" charset="-120"/>
              <a:ea typeface="華康新特明體(P)" pitchFamily="18" charset="-120"/>
            </a:endParaRPr>
          </a:p>
          <a:p>
            <a:pPr marL="342900" indent="-342900" algn="ctr">
              <a:lnSpc>
                <a:spcPct val="90000"/>
              </a:lnSpc>
              <a:spcBef>
                <a:spcPct val="20000"/>
              </a:spcBef>
            </a:pPr>
            <a:r>
              <a:rPr kumimoji="0" lang="en-US" altLang="zh-TW" sz="2800" b="1">
                <a:solidFill>
                  <a:srgbClr val="FFFFFF"/>
                </a:solidFill>
                <a:latin typeface="華康新特明體(P)" pitchFamily="18" charset="-120"/>
                <a:ea typeface="華康新特明體(P)" pitchFamily="18" charset="-120"/>
              </a:rPr>
              <a:t>Amen.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1250" name="Rectangle 2"/>
          <p:cNvSpPr>
            <a:spLocks noChangeArrowheads="1"/>
          </p:cNvSpPr>
          <p:nvPr/>
        </p:nvSpPr>
        <p:spPr bwMode="auto">
          <a:xfrm>
            <a:off x="285750" y="4000500"/>
            <a:ext cx="6429375" cy="1704975"/>
          </a:xfrm>
          <a:prstGeom prst="rect">
            <a:avLst/>
          </a:prstGeom>
          <a:solidFill>
            <a:srgbClr val="000000">
              <a:alpha val="27843"/>
            </a:srgbClr>
          </a:solidFill>
          <a:ln w="9525">
            <a:noFill/>
            <a:miter lim="800000"/>
            <a:headEnd/>
            <a:tailEnd/>
          </a:ln>
        </p:spPr>
        <p:txBody>
          <a:bodyPr anchor="ctr"/>
          <a:lstStyle/>
          <a:p>
            <a:pPr algn="ctr"/>
            <a:r>
              <a:rPr lang="en-US" altLang="zh-TW" sz="7200">
                <a:latin typeface="Times New Roman" pitchFamily="18" charset="0"/>
                <a:ea typeface="華康楷書體W7" pitchFamily="65" charset="-120"/>
              </a:rPr>
              <a:t> </a:t>
            </a:r>
            <a:r>
              <a:rPr lang="zh-TW" altLang="en-US" sz="7200">
                <a:latin typeface="華康新特明體(P)" pitchFamily="18" charset="-120"/>
                <a:ea typeface="華康新特明體(P)" pitchFamily="18" charset="-120"/>
              </a:rPr>
              <a:t>領  禱</a:t>
            </a:r>
            <a:r>
              <a:rPr lang="en-US" altLang="zh-TW" sz="7200">
                <a:latin typeface="華康新特明體(P)" pitchFamily="18" charset="-120"/>
                <a:ea typeface="華康新特明體(P)" pitchFamily="18" charset="-120"/>
              </a:rPr>
              <a:t>~Prayer</a:t>
            </a:r>
            <a:r>
              <a:rPr lang="en-US" altLang="zh-TW" sz="7200">
                <a:latin typeface="Times New Roman" pitchFamily="18" charset="0"/>
                <a:ea typeface="華康楷書體W7" pitchFamily="65" charset="-120"/>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3298" name="Rectangle 3"/>
          <p:cNvSpPr>
            <a:spLocks noGrp="1" noChangeArrowheads="1"/>
          </p:cNvSpPr>
          <p:nvPr>
            <p:ph type="title" idx="4294967295"/>
          </p:nvPr>
        </p:nvSpPr>
        <p:spPr>
          <a:xfrm>
            <a:off x="609600" y="685800"/>
            <a:ext cx="7772400" cy="1524000"/>
          </a:xfrm>
        </p:spPr>
        <p:txBody>
          <a:bodyPr/>
          <a:lstStyle/>
          <a:p>
            <a:pPr eaLnBrk="1" hangingPunct="1"/>
            <a:r>
              <a:rPr kumimoji="0" lang="en-US" altLang="zh-TW" sz="7200" smtClean="0">
                <a:solidFill>
                  <a:schemeClr val="bg1"/>
                </a:solidFill>
                <a:latin typeface="華康特粗楷體" pitchFamily="65" charset="-120"/>
                <a:ea typeface="華康特粗楷體" pitchFamily="65" charset="-120"/>
              </a:rPr>
              <a:t/>
            </a:r>
            <a:br>
              <a:rPr kumimoji="0" lang="en-US" altLang="zh-TW" sz="7200" smtClean="0">
                <a:solidFill>
                  <a:schemeClr val="bg1"/>
                </a:solidFill>
                <a:latin typeface="華康特粗楷體" pitchFamily="65" charset="-120"/>
                <a:ea typeface="華康特粗楷體" pitchFamily="65" charset="-120"/>
              </a:rPr>
            </a:br>
            <a:r>
              <a:rPr kumimoji="0" lang="zh-TW" altLang="en-US" sz="7200" smtClean="0">
                <a:solidFill>
                  <a:schemeClr val="bg1"/>
                </a:solidFill>
                <a:latin typeface="華康特粗楷體" pitchFamily="65" charset="-120"/>
                <a:ea typeface="華康特粗楷體" pitchFamily="65" charset="-120"/>
              </a:rPr>
              <a:t>讚美</a:t>
            </a:r>
            <a:r>
              <a:rPr kumimoji="0" lang="en-US" altLang="zh-TW" sz="7200" smtClean="0">
                <a:solidFill>
                  <a:schemeClr val="bg1"/>
                </a:solidFill>
                <a:ea typeface="華康儷楷書"/>
                <a:cs typeface="Times New Roman" pitchFamily="18" charset="0"/>
              </a:rPr>
              <a:t>Praise</a:t>
            </a:r>
            <a:br>
              <a:rPr kumimoji="0" lang="en-US" altLang="zh-TW" sz="7200" smtClean="0">
                <a:solidFill>
                  <a:schemeClr val="bg1"/>
                </a:solidFill>
                <a:ea typeface="華康儷楷書"/>
                <a:cs typeface="Times New Roman" pitchFamily="18" charset="0"/>
              </a:rPr>
            </a:br>
            <a:endParaRPr kumimoji="0" lang="zh-TW" altLang="en-US" sz="7200" smtClean="0">
              <a:solidFill>
                <a:schemeClr val="bg1"/>
              </a:solidFill>
              <a:latin typeface="華康特粗楷體" pitchFamily="65" charset="-120"/>
              <a:ea typeface="華康特粗楷體" pitchFamily="65" charset="-12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5346" name="Title 1"/>
          <p:cNvSpPr>
            <a:spLocks noGrp="1"/>
          </p:cNvSpPr>
          <p:nvPr>
            <p:ph type="title" idx="4294967295"/>
          </p:nvPr>
        </p:nvSpPr>
        <p:spPr>
          <a:xfrm>
            <a:off x="457200" y="274638"/>
            <a:ext cx="8229600" cy="715962"/>
          </a:xfrm>
          <a:ln>
            <a:solidFill>
              <a:schemeClr val="bg1"/>
            </a:solidFill>
          </a:ln>
        </p:spPr>
        <p:txBody>
          <a:bodyPr/>
          <a:lstStyle/>
          <a:p>
            <a:pPr algn="l" eaLnBrk="1" hangingPunct="1"/>
            <a:r>
              <a:rPr lang="zh-TW" altLang="en-US" sz="3600" smtClean="0">
                <a:solidFill>
                  <a:schemeClr val="bg1"/>
                </a:solidFill>
                <a:latin typeface="華康楷書體W7" pitchFamily="65" charset="-120"/>
                <a:ea typeface="華康楷書體W7" pitchFamily="65" charset="-120"/>
              </a:rPr>
              <a:t>主我高舉你的名</a:t>
            </a:r>
          </a:p>
        </p:txBody>
      </p:sp>
      <p:sp>
        <p:nvSpPr>
          <p:cNvPr id="185347" name="Content Placeholder 2"/>
          <p:cNvSpPr>
            <a:spLocks noGrp="1"/>
          </p:cNvSpPr>
          <p:nvPr>
            <p:ph idx="4294967295"/>
          </p:nvPr>
        </p:nvSpPr>
        <p:spPr>
          <a:xfrm>
            <a:off x="381000" y="2362200"/>
            <a:ext cx="8229600" cy="4038600"/>
          </a:xfrm>
        </p:spPr>
        <p:txBody>
          <a:bodyPr/>
          <a:lstStyle/>
          <a:p>
            <a:pPr marL="0" indent="0" eaLnBrk="1" hangingPunct="1">
              <a:buNone/>
            </a:pPr>
            <a:r>
              <a:rPr lang="zh-TW" altLang="en-US" sz="4000" dirty="0">
                <a:solidFill>
                  <a:schemeClr val="bg1"/>
                </a:solidFill>
                <a:latin typeface="華康楷書體W7" pitchFamily="65" charset="-120"/>
                <a:ea typeface="華康楷書體W7" pitchFamily="65" charset="-120"/>
              </a:rPr>
              <a:t>主，我高舉你的名</a:t>
            </a:r>
          </a:p>
          <a:p>
            <a:pPr marL="0" indent="0" eaLnBrk="1" hangingPunct="1">
              <a:buNone/>
            </a:pPr>
            <a:r>
              <a:rPr lang="zh-TW" altLang="en-US" sz="4000" dirty="0">
                <a:solidFill>
                  <a:schemeClr val="bg1"/>
                </a:solidFill>
                <a:latin typeface="華康楷書體W7" pitchFamily="65" charset="-120"/>
                <a:ea typeface="華康楷書體W7" pitchFamily="65" charset="-120"/>
              </a:rPr>
              <a:t>主，我讚美你的聖名，</a:t>
            </a:r>
          </a:p>
          <a:p>
            <a:pPr marL="0" indent="0" eaLnBrk="1" hangingPunct="1">
              <a:buFont typeface="Arial" charset="0"/>
              <a:buNone/>
            </a:pPr>
            <a:r>
              <a:rPr lang="en-US" altLang="zh-TW" dirty="0" smtClean="0">
                <a:solidFill>
                  <a:schemeClr val="bg1"/>
                </a:solidFill>
                <a:ea typeface="華康楷書體W7" pitchFamily="65" charset="-120"/>
              </a:rPr>
              <a:t>Lord</a:t>
            </a:r>
            <a:r>
              <a:rPr lang="en-US" altLang="zh-TW" dirty="0" smtClean="0">
                <a:solidFill>
                  <a:schemeClr val="bg1"/>
                </a:solidFill>
                <a:ea typeface="華康楷書體W7" pitchFamily="65" charset="-120"/>
              </a:rPr>
              <a:t>, I lift your name on high, </a:t>
            </a:r>
          </a:p>
          <a:p>
            <a:pPr marL="0" indent="0" eaLnBrk="1" hangingPunct="1">
              <a:buFont typeface="Arial" charset="0"/>
              <a:buNone/>
            </a:pPr>
            <a:r>
              <a:rPr lang="en-US" altLang="zh-TW" dirty="0" smtClean="0">
                <a:solidFill>
                  <a:schemeClr val="bg1"/>
                </a:solidFill>
                <a:ea typeface="華康楷書體W7" pitchFamily="65" charset="-120"/>
              </a:rPr>
              <a:t>Lord, I love to sing Your praises,</a:t>
            </a:r>
          </a:p>
          <a:p>
            <a:pPr marL="0" indent="0" eaLnBrk="1" hangingPunct="1">
              <a:buFont typeface="Arial" charset="0"/>
              <a:buNone/>
            </a:pPr>
            <a:endParaRPr lang="zh-TW" altLang="en-US" sz="4000" dirty="0" smtClean="0">
              <a:solidFill>
                <a:schemeClr val="bg1"/>
              </a:solidFill>
              <a:latin typeface="華康楷書體W7" pitchFamily="65" charset="-120"/>
              <a:ea typeface="華康楷書體W7" pitchFamily="65" charset="-12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31778" name="Title 1"/>
          <p:cNvSpPr>
            <a:spLocks noGrp="1"/>
          </p:cNvSpPr>
          <p:nvPr>
            <p:ph type="title" idx="4294967295"/>
          </p:nvPr>
        </p:nvSpPr>
        <p:spPr>
          <a:xfrm>
            <a:off x="457200" y="274638"/>
            <a:ext cx="8229600" cy="715962"/>
          </a:xfrm>
          <a:ln>
            <a:solidFill>
              <a:schemeClr val="bg1"/>
            </a:solidFill>
          </a:ln>
        </p:spPr>
        <p:txBody>
          <a:bodyPr/>
          <a:lstStyle/>
          <a:p>
            <a:pPr algn="l"/>
            <a:r>
              <a:rPr lang="zh-TW" altLang="en-US" sz="3600">
                <a:solidFill>
                  <a:schemeClr val="bg1"/>
                </a:solidFill>
                <a:latin typeface="華康楷書體W7" pitchFamily="65" charset="-120"/>
                <a:ea typeface="華康楷書體W7" pitchFamily="65" charset="-120"/>
              </a:rPr>
              <a:t>主我高舉你的名</a:t>
            </a:r>
          </a:p>
        </p:txBody>
      </p:sp>
      <p:sp>
        <p:nvSpPr>
          <p:cNvPr id="331779" name="Content Placeholder 2"/>
          <p:cNvSpPr>
            <a:spLocks noGrp="1"/>
          </p:cNvSpPr>
          <p:nvPr>
            <p:ph idx="4294967295"/>
          </p:nvPr>
        </p:nvSpPr>
        <p:spPr>
          <a:xfrm>
            <a:off x="381000" y="2362200"/>
            <a:ext cx="8229600" cy="4038600"/>
          </a:xfrm>
        </p:spPr>
        <p:txBody>
          <a:bodyPr/>
          <a:lstStyle/>
          <a:p>
            <a:pPr marL="0" indent="0">
              <a:buNone/>
            </a:pPr>
            <a:r>
              <a:rPr lang="zh-TW" altLang="en-US" sz="4000" dirty="0">
                <a:solidFill>
                  <a:schemeClr val="bg1"/>
                </a:solidFill>
                <a:latin typeface="華康楷書體W7" pitchFamily="65" charset="-120"/>
                <a:ea typeface="華康楷書體W7" pitchFamily="65" charset="-120"/>
              </a:rPr>
              <a:t>感謝你作我的王</a:t>
            </a:r>
          </a:p>
          <a:p>
            <a:pPr marL="0" indent="0">
              <a:buNone/>
            </a:pPr>
            <a:r>
              <a:rPr lang="zh-TW" altLang="en-US" sz="4000" dirty="0">
                <a:solidFill>
                  <a:schemeClr val="bg1"/>
                </a:solidFill>
                <a:latin typeface="華康楷書體W7" pitchFamily="65" charset="-120"/>
                <a:ea typeface="華康楷書體W7" pitchFamily="65" charset="-120"/>
              </a:rPr>
              <a:t>感謝你拯救我靈魂</a:t>
            </a:r>
          </a:p>
          <a:p>
            <a:pPr marL="0" indent="0">
              <a:buFont typeface="Arial" charset="0"/>
              <a:buNone/>
            </a:pPr>
            <a:r>
              <a:rPr lang="en-US" altLang="zh-TW" dirty="0" smtClean="0">
                <a:solidFill>
                  <a:schemeClr val="bg1"/>
                </a:solidFill>
                <a:ea typeface="華康楷書體W7" pitchFamily="65" charset="-120"/>
              </a:rPr>
              <a:t>I'm </a:t>
            </a:r>
            <a:r>
              <a:rPr lang="en-US" altLang="zh-TW" dirty="0">
                <a:solidFill>
                  <a:schemeClr val="bg1"/>
                </a:solidFill>
                <a:ea typeface="華康楷書體W7" pitchFamily="65" charset="-120"/>
              </a:rPr>
              <a:t>so glad You're in my life, </a:t>
            </a:r>
          </a:p>
          <a:p>
            <a:pPr marL="0" indent="0">
              <a:buFont typeface="Arial" charset="0"/>
              <a:buNone/>
            </a:pPr>
            <a:r>
              <a:rPr lang="en-US" altLang="zh-TW" dirty="0">
                <a:solidFill>
                  <a:schemeClr val="bg1"/>
                </a:solidFill>
                <a:ea typeface="華康楷書體W7" pitchFamily="65" charset="-120"/>
              </a:rPr>
              <a:t>I'm so glad You came to save us,</a:t>
            </a:r>
          </a:p>
          <a:p>
            <a:pPr marL="0" indent="0">
              <a:buFont typeface="Arial" charset="0"/>
              <a:buNone/>
            </a:pPr>
            <a:endParaRPr lang="zh-TW" altLang="en-US" sz="4000" dirty="0">
              <a:solidFill>
                <a:schemeClr val="bg1"/>
              </a:solidFill>
              <a:latin typeface="華康楷書體W7" pitchFamily="65" charset="-120"/>
              <a:ea typeface="華康楷書體W7" pitchFamily="65" charset="-12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7394" name="Title 1"/>
          <p:cNvSpPr>
            <a:spLocks noGrp="1"/>
          </p:cNvSpPr>
          <p:nvPr>
            <p:ph type="title" idx="4294967295"/>
          </p:nvPr>
        </p:nvSpPr>
        <p:spPr>
          <a:xfrm>
            <a:off x="457200" y="274638"/>
            <a:ext cx="8229600" cy="715962"/>
          </a:xfrm>
          <a:ln>
            <a:solidFill>
              <a:schemeClr val="bg1"/>
            </a:solidFill>
          </a:ln>
        </p:spPr>
        <p:txBody>
          <a:bodyPr/>
          <a:lstStyle/>
          <a:p>
            <a:pPr algn="l" eaLnBrk="1" hangingPunct="1"/>
            <a:r>
              <a:rPr lang="zh-TW" altLang="en-US" sz="3600" smtClean="0">
                <a:solidFill>
                  <a:schemeClr val="bg1"/>
                </a:solidFill>
                <a:latin typeface="華康楷書體W7" pitchFamily="65" charset="-120"/>
                <a:ea typeface="華康楷書體W7" pitchFamily="65" charset="-120"/>
              </a:rPr>
              <a:t>主我高舉你的名</a:t>
            </a:r>
          </a:p>
        </p:txBody>
      </p:sp>
      <p:sp>
        <p:nvSpPr>
          <p:cNvPr id="187395" name="Content Placeholder 2"/>
          <p:cNvSpPr>
            <a:spLocks noGrp="1"/>
          </p:cNvSpPr>
          <p:nvPr>
            <p:ph idx="4294967295"/>
          </p:nvPr>
        </p:nvSpPr>
        <p:spPr>
          <a:xfrm>
            <a:off x="381000" y="2286000"/>
            <a:ext cx="8229600" cy="4038600"/>
          </a:xfrm>
        </p:spPr>
        <p:txBody>
          <a:bodyPr/>
          <a:lstStyle/>
          <a:p>
            <a:pPr marL="0" indent="0">
              <a:buNone/>
            </a:pPr>
            <a:r>
              <a:rPr lang="zh-TW" altLang="en-US" sz="4000" dirty="0">
                <a:solidFill>
                  <a:schemeClr val="bg1"/>
                </a:solidFill>
                <a:latin typeface="標楷體" pitchFamily="65" charset="-120"/>
                <a:ea typeface="標楷體" pitchFamily="65" charset="-120"/>
              </a:rPr>
              <a:t>主，你從高天降臨、作我道路</a:t>
            </a:r>
            <a:endParaRPr lang="en-US" altLang="zh-TW" sz="4000" dirty="0">
              <a:solidFill>
                <a:schemeClr val="bg1"/>
              </a:solidFill>
              <a:latin typeface="標楷體" pitchFamily="65" charset="-120"/>
              <a:ea typeface="標楷體" pitchFamily="65" charset="-120"/>
            </a:endParaRPr>
          </a:p>
          <a:p>
            <a:pPr marL="0" indent="0">
              <a:buNone/>
            </a:pPr>
            <a:r>
              <a:rPr lang="zh-TW" altLang="en-US" sz="4000" dirty="0">
                <a:solidFill>
                  <a:schemeClr val="bg1"/>
                </a:solidFill>
                <a:latin typeface="標楷體" pitchFamily="65" charset="-120"/>
                <a:ea typeface="標楷體" pitchFamily="65" charset="-120"/>
              </a:rPr>
              <a:t>捨生命背十架、償我罪債，</a:t>
            </a:r>
            <a:br>
              <a:rPr lang="zh-TW" altLang="en-US" sz="4000" dirty="0">
                <a:solidFill>
                  <a:schemeClr val="bg1"/>
                </a:solidFill>
                <a:latin typeface="標楷體" pitchFamily="65" charset="-120"/>
                <a:ea typeface="標楷體" pitchFamily="65" charset="-120"/>
              </a:rPr>
            </a:br>
            <a:r>
              <a:rPr lang="en-US" altLang="zh-TW" dirty="0" smtClean="0">
                <a:solidFill>
                  <a:schemeClr val="bg1"/>
                </a:solidFill>
                <a:ea typeface="華康楷書體W7" pitchFamily="65" charset="-120"/>
              </a:rPr>
              <a:t>You </a:t>
            </a:r>
            <a:r>
              <a:rPr lang="en-US" altLang="zh-TW" dirty="0" smtClean="0">
                <a:solidFill>
                  <a:schemeClr val="bg1"/>
                </a:solidFill>
                <a:ea typeface="華康楷書體W7" pitchFamily="65" charset="-120"/>
              </a:rPr>
              <a:t>came from heaven to earth, </a:t>
            </a:r>
          </a:p>
          <a:p>
            <a:pPr marL="0" indent="0" eaLnBrk="1" hangingPunct="1">
              <a:buFont typeface="Arial" charset="0"/>
              <a:buNone/>
            </a:pPr>
            <a:r>
              <a:rPr lang="en-US" altLang="zh-TW" dirty="0" smtClean="0">
                <a:solidFill>
                  <a:schemeClr val="bg1"/>
                </a:solidFill>
                <a:ea typeface="華康楷書體W7" pitchFamily="65" charset="-120"/>
              </a:rPr>
              <a:t>to show the way,</a:t>
            </a:r>
          </a:p>
          <a:p>
            <a:pPr marL="0" indent="0" eaLnBrk="1" hangingPunct="1">
              <a:buFont typeface="Arial" charset="0"/>
              <a:buNone/>
            </a:pPr>
            <a:r>
              <a:rPr lang="en-US" altLang="zh-TW" dirty="0" smtClean="0">
                <a:solidFill>
                  <a:schemeClr val="bg1"/>
                </a:solidFill>
                <a:ea typeface="華康楷書體W7" pitchFamily="65" charset="-120"/>
              </a:rPr>
              <a:t>From the earth to the cross, </a:t>
            </a:r>
          </a:p>
          <a:p>
            <a:pPr marL="0" indent="0" eaLnBrk="1" hangingPunct="1">
              <a:buFont typeface="Arial" charset="0"/>
              <a:buNone/>
            </a:pPr>
            <a:r>
              <a:rPr lang="en-US" altLang="zh-TW" dirty="0" smtClean="0">
                <a:solidFill>
                  <a:schemeClr val="bg1"/>
                </a:solidFill>
                <a:ea typeface="華康楷書體W7" pitchFamily="65" charset="-120"/>
              </a:rPr>
              <a:t>my debt to pay,</a:t>
            </a:r>
          </a:p>
          <a:p>
            <a:pPr marL="0" indent="0" eaLnBrk="1" hangingPunct="1">
              <a:buFont typeface="Arial" charset="0"/>
              <a:buNone/>
            </a:pPr>
            <a:endParaRPr lang="zh-TW" altLang="en-US" sz="4000" dirty="0" smtClean="0">
              <a:solidFill>
                <a:schemeClr val="bg1"/>
              </a:solidFill>
              <a:latin typeface="華康楷書體W7" pitchFamily="65" charset="-120"/>
              <a:ea typeface="華康楷書體W7" pitchFamily="65" charset="-12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37922" name="Title 1"/>
          <p:cNvSpPr>
            <a:spLocks noGrp="1"/>
          </p:cNvSpPr>
          <p:nvPr>
            <p:ph type="title" idx="4294967295"/>
          </p:nvPr>
        </p:nvSpPr>
        <p:spPr>
          <a:xfrm>
            <a:off x="457200" y="274638"/>
            <a:ext cx="8229600" cy="715962"/>
          </a:xfrm>
          <a:ln>
            <a:solidFill>
              <a:schemeClr val="bg1"/>
            </a:solidFill>
          </a:ln>
        </p:spPr>
        <p:txBody>
          <a:bodyPr/>
          <a:lstStyle/>
          <a:p>
            <a:pPr algn="l"/>
            <a:r>
              <a:rPr lang="zh-TW" altLang="en-US" sz="3600">
                <a:solidFill>
                  <a:schemeClr val="bg1"/>
                </a:solidFill>
                <a:latin typeface="華康楷書體W7" pitchFamily="65" charset="-120"/>
                <a:ea typeface="華康楷書體W7" pitchFamily="65" charset="-120"/>
              </a:rPr>
              <a:t>主我高舉你的名</a:t>
            </a:r>
          </a:p>
        </p:txBody>
      </p:sp>
      <p:sp>
        <p:nvSpPr>
          <p:cNvPr id="337923" name="Content Placeholder 2"/>
          <p:cNvSpPr>
            <a:spLocks noGrp="1"/>
          </p:cNvSpPr>
          <p:nvPr>
            <p:ph idx="4294967295"/>
          </p:nvPr>
        </p:nvSpPr>
        <p:spPr>
          <a:xfrm>
            <a:off x="457200" y="2286000"/>
            <a:ext cx="8229600" cy="4114800"/>
          </a:xfrm>
        </p:spPr>
        <p:txBody>
          <a:bodyPr/>
          <a:lstStyle/>
          <a:p>
            <a:pPr marL="0" lvl="0" indent="0" fontAlgn="auto">
              <a:spcAft>
                <a:spcPts val="0"/>
              </a:spcAft>
              <a:buNone/>
            </a:pPr>
            <a:r>
              <a:rPr lang="zh-TW" altLang="en-US" sz="4000" kern="1200" dirty="0">
                <a:solidFill>
                  <a:prstClr val="white"/>
                </a:solidFill>
                <a:latin typeface="標楷體" pitchFamily="65" charset="-120"/>
                <a:ea typeface="標楷體" pitchFamily="65" charset="-120"/>
              </a:rPr>
              <a:t>從十架進墳墓</a:t>
            </a:r>
            <a:endParaRPr lang="en-US" altLang="zh-TW" sz="4000" kern="1200" dirty="0">
              <a:solidFill>
                <a:prstClr val="white"/>
              </a:solidFill>
              <a:latin typeface="標楷體" pitchFamily="65" charset="-120"/>
              <a:ea typeface="標楷體" pitchFamily="65" charset="-120"/>
            </a:endParaRPr>
          </a:p>
          <a:p>
            <a:pPr marL="0" lvl="0" indent="0" fontAlgn="auto">
              <a:spcAft>
                <a:spcPts val="0"/>
              </a:spcAft>
              <a:buNone/>
            </a:pPr>
            <a:r>
              <a:rPr lang="zh-TW" altLang="en-US" sz="4000" kern="1200" dirty="0">
                <a:solidFill>
                  <a:prstClr val="white"/>
                </a:solidFill>
                <a:latin typeface="標楷體" pitchFamily="65" charset="-120"/>
                <a:ea typeface="標楷體" pitchFamily="65" charset="-120"/>
              </a:rPr>
              <a:t>從墳墓回高天</a:t>
            </a:r>
            <a:endParaRPr lang="en-US" altLang="zh-TW" sz="4000" kern="1200" dirty="0">
              <a:solidFill>
                <a:prstClr val="white"/>
              </a:solidFill>
              <a:latin typeface="標楷體" pitchFamily="65" charset="-120"/>
              <a:ea typeface="標楷體" pitchFamily="65" charset="-120"/>
            </a:endParaRPr>
          </a:p>
          <a:p>
            <a:pPr marL="0" lvl="0" indent="0" fontAlgn="auto">
              <a:spcAft>
                <a:spcPts val="0"/>
              </a:spcAft>
              <a:buNone/>
            </a:pPr>
            <a:r>
              <a:rPr lang="zh-TW" altLang="en-US" sz="4000" kern="1200" dirty="0">
                <a:solidFill>
                  <a:prstClr val="white"/>
                </a:solidFill>
                <a:latin typeface="標楷體" pitchFamily="65" charset="-120"/>
                <a:ea typeface="標楷體" pitchFamily="65" charset="-120"/>
              </a:rPr>
              <a:t>主，我高舉你的名。 </a:t>
            </a:r>
            <a:endParaRPr lang="en-US" altLang="zh-TW" sz="4000" kern="1200" dirty="0" smtClean="0">
              <a:solidFill>
                <a:prstClr val="white"/>
              </a:solidFill>
              <a:latin typeface="標楷體" pitchFamily="65" charset="-120"/>
              <a:ea typeface="標楷體" pitchFamily="65" charset="-120"/>
            </a:endParaRPr>
          </a:p>
          <a:p>
            <a:pPr marL="0" lvl="0" indent="0" fontAlgn="auto">
              <a:spcAft>
                <a:spcPts val="0"/>
              </a:spcAft>
              <a:buNone/>
            </a:pPr>
            <a:r>
              <a:rPr lang="en-US" altLang="zh-TW" dirty="0" smtClean="0">
                <a:solidFill>
                  <a:schemeClr val="bg1"/>
                </a:solidFill>
                <a:ea typeface="華康楷書體W7" pitchFamily="65" charset="-120"/>
              </a:rPr>
              <a:t>From the cross to the grave, </a:t>
            </a:r>
          </a:p>
          <a:p>
            <a:pPr marL="0" indent="0">
              <a:buFont typeface="Arial" charset="0"/>
              <a:buNone/>
            </a:pPr>
            <a:r>
              <a:rPr lang="en-US" altLang="zh-TW" dirty="0" smtClean="0">
                <a:solidFill>
                  <a:schemeClr val="bg1"/>
                </a:solidFill>
                <a:ea typeface="華康楷書體W7" pitchFamily="65" charset="-120"/>
              </a:rPr>
              <a:t>from </a:t>
            </a:r>
            <a:r>
              <a:rPr lang="en-US" altLang="zh-TW" dirty="0">
                <a:solidFill>
                  <a:schemeClr val="bg1"/>
                </a:solidFill>
                <a:ea typeface="華康楷書體W7" pitchFamily="65" charset="-120"/>
              </a:rPr>
              <a:t>the grave to the sky,</a:t>
            </a:r>
          </a:p>
          <a:p>
            <a:pPr marL="0" indent="0">
              <a:buFont typeface="Arial" charset="0"/>
              <a:buNone/>
            </a:pPr>
            <a:r>
              <a:rPr lang="en-US" altLang="zh-TW" dirty="0">
                <a:solidFill>
                  <a:schemeClr val="bg1"/>
                </a:solidFill>
                <a:ea typeface="華康楷書體W7" pitchFamily="65" charset="-120"/>
              </a:rPr>
              <a:t>Lord, I lift Your name on high!</a:t>
            </a:r>
          </a:p>
          <a:p>
            <a:pPr marL="0" indent="0">
              <a:buFont typeface="Arial" charset="0"/>
              <a:buNone/>
            </a:pPr>
            <a:endParaRPr lang="zh-TW" altLang="en-US" sz="4000" dirty="0">
              <a:solidFill>
                <a:schemeClr val="bg1"/>
              </a:solidFill>
              <a:latin typeface="華康楷書體W7" pitchFamily="65" charset="-120"/>
              <a:ea typeface="華康楷書體W7" pitchFamily="65" charset="-12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457200" y="228600"/>
            <a:ext cx="8305800" cy="609600"/>
          </a:xfrm>
          <a:solidFill>
            <a:schemeClr val="tx1">
              <a:alpha val="50195"/>
            </a:schemeClr>
          </a:solidFill>
          <a:ln>
            <a:solidFill>
              <a:schemeClr val="tx1"/>
            </a:solidFill>
          </a:ln>
        </p:spPr>
        <p:txBody>
          <a:bodyPr/>
          <a:lstStyle/>
          <a:p>
            <a:pPr eaLnBrk="1" hangingPunct="1"/>
            <a:r>
              <a:rPr lang="zh-TW" altLang="en-US" sz="2400" smtClean="0">
                <a:solidFill>
                  <a:schemeClr val="bg1"/>
                </a:solidFill>
                <a:ea typeface="華康楷書體W7" pitchFamily="65" charset="-120"/>
              </a:rPr>
              <a:t>我要唱耶和華的大慈愛</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5586" name="Rectangle 2"/>
          <p:cNvSpPr>
            <a:spLocks noGrp="1" noChangeArrowheads="1"/>
          </p:cNvSpPr>
          <p:nvPr>
            <p:ph type="body" idx="1"/>
          </p:nvPr>
        </p:nvSpPr>
        <p:spPr>
          <a:xfrm>
            <a:off x="381000" y="914400"/>
            <a:ext cx="8458200" cy="5715000"/>
          </a:xfrm>
          <a:solidFill>
            <a:schemeClr val="tx1">
              <a:alpha val="50195"/>
            </a:schemeClr>
          </a:solidFill>
          <a:ln>
            <a:solidFill>
              <a:schemeClr val="tx1"/>
            </a:solidFill>
          </a:ln>
        </p:spPr>
        <p:txBody>
          <a:bodyPr/>
          <a:lstStyle/>
          <a:p>
            <a:pPr marL="609600" indent="-609600" algn="ctr" eaLnBrk="1" hangingPunct="1">
              <a:buFontTx/>
              <a:buNone/>
            </a:pPr>
            <a:r>
              <a:rPr lang="zh-TW" altLang="en-US" sz="4000" smtClean="0">
                <a:solidFill>
                  <a:schemeClr val="bg1"/>
                </a:solidFill>
                <a:ea typeface="華康楷書體W7" pitchFamily="65" charset="-120"/>
              </a:rPr>
              <a:t>我要唱耶和華的大慈愛到永遠，</a:t>
            </a:r>
          </a:p>
          <a:p>
            <a:pPr marL="609600" indent="-609600" algn="ctr" eaLnBrk="1" hangingPunct="1">
              <a:buFontTx/>
              <a:buNone/>
            </a:pPr>
            <a:r>
              <a:rPr lang="zh-TW" altLang="en-US" sz="4000" smtClean="0">
                <a:solidFill>
                  <a:schemeClr val="bg1"/>
                </a:solidFill>
                <a:ea typeface="華康楷書體W7" pitchFamily="65" charset="-120"/>
              </a:rPr>
              <a:t>我要唱</a:t>
            </a:r>
            <a:r>
              <a:rPr lang="zh-TW" altLang="en-US" sz="2400" smtClean="0">
                <a:solidFill>
                  <a:schemeClr val="bg1"/>
                </a:solidFill>
                <a:ea typeface="華康楷書體W7" pitchFamily="65" charset="-120"/>
              </a:rPr>
              <a:t>（我要唱）</a:t>
            </a:r>
            <a:r>
              <a:rPr lang="zh-TW" altLang="en-US" sz="4000" smtClean="0">
                <a:solidFill>
                  <a:schemeClr val="bg1"/>
                </a:solidFill>
                <a:ea typeface="華康楷書體W7" pitchFamily="65" charset="-120"/>
              </a:rPr>
              <a:t>我要唱</a:t>
            </a:r>
            <a:r>
              <a:rPr lang="zh-TW" altLang="en-US" sz="2400" smtClean="0">
                <a:solidFill>
                  <a:schemeClr val="bg1"/>
                </a:solidFill>
                <a:ea typeface="華康楷書體W7" pitchFamily="65" charset="-120"/>
              </a:rPr>
              <a:t>（我要唱）</a:t>
            </a:r>
          </a:p>
          <a:p>
            <a:pPr marL="609600" indent="-609600" algn="ctr" eaLnBrk="1" hangingPunct="1">
              <a:buFontTx/>
              <a:buNone/>
            </a:pPr>
            <a:r>
              <a:rPr lang="zh-TW" altLang="en-US" sz="4000" smtClean="0">
                <a:solidFill>
                  <a:schemeClr val="bg1"/>
                </a:solidFill>
                <a:ea typeface="華康楷書體W7" pitchFamily="65" charset="-120"/>
              </a:rPr>
              <a:t>我要唱耶和華的大慈愛到永遠，</a:t>
            </a:r>
          </a:p>
          <a:p>
            <a:pPr marL="609600" indent="-609600" algn="ctr" eaLnBrk="1" hangingPunct="1">
              <a:buFontTx/>
              <a:buNone/>
            </a:pPr>
            <a:r>
              <a:rPr lang="zh-TW" altLang="en-US" sz="4000" smtClean="0">
                <a:solidFill>
                  <a:schemeClr val="bg1"/>
                </a:solidFill>
                <a:ea typeface="華康楷書體W7" pitchFamily="65" charset="-120"/>
              </a:rPr>
              <a:t>我要唱耶和華的大慈愛，</a:t>
            </a:r>
          </a:p>
          <a:p>
            <a:pPr marL="609600" indent="-609600" algn="ctr" eaLnBrk="1" hangingPunct="1">
              <a:buFontTx/>
              <a:buNone/>
            </a:pPr>
            <a:r>
              <a:rPr lang="en-US" altLang="zh-TW" sz="2800" smtClean="0">
                <a:solidFill>
                  <a:schemeClr val="bg1"/>
                </a:solidFill>
                <a:latin typeface="Comic Sans MS" pitchFamily="66" charset="0"/>
                <a:ea typeface="華康楷書體W7" pitchFamily="65" charset="-120"/>
              </a:rPr>
              <a:t>I will sing of the mercies of the Lord forever,</a:t>
            </a:r>
          </a:p>
          <a:p>
            <a:pPr marL="609600" indent="-609600" algn="ctr" eaLnBrk="1" hangingPunct="1">
              <a:buFontTx/>
              <a:buNone/>
            </a:pPr>
            <a:r>
              <a:rPr lang="en-US" altLang="zh-TW" sz="2800" smtClean="0">
                <a:solidFill>
                  <a:schemeClr val="bg1"/>
                </a:solidFill>
                <a:latin typeface="Comic Sans MS" pitchFamily="66" charset="0"/>
                <a:ea typeface="華康楷書體W7" pitchFamily="65" charset="-120"/>
              </a:rPr>
              <a:t>I will sing (I will sing), I will sing (I will sing,)</a:t>
            </a:r>
          </a:p>
          <a:p>
            <a:pPr marL="609600" indent="-609600" algn="ctr" eaLnBrk="1" hangingPunct="1">
              <a:buFontTx/>
              <a:buNone/>
            </a:pPr>
            <a:r>
              <a:rPr lang="en-US" altLang="zh-TW" sz="2800" smtClean="0">
                <a:solidFill>
                  <a:schemeClr val="bg1"/>
                </a:solidFill>
                <a:latin typeface="Comic Sans MS" pitchFamily="66" charset="0"/>
                <a:ea typeface="華康楷書體W7" pitchFamily="65" charset="-120"/>
              </a:rPr>
              <a:t>I will sing of the mercies of the Lord forever, I will sing of the mercies of the Lord.</a:t>
            </a:r>
          </a:p>
        </p:txBody>
      </p:sp>
      <p:sp>
        <p:nvSpPr>
          <p:cNvPr id="195587" name="Rectangle 3"/>
          <p:cNvSpPr>
            <a:spLocks noGrp="1" noChangeArrowheads="1"/>
          </p:cNvSpPr>
          <p:nvPr>
            <p:ph type="title"/>
          </p:nvPr>
        </p:nvSpPr>
        <p:spPr>
          <a:xfrm>
            <a:off x="457200" y="228600"/>
            <a:ext cx="8305800" cy="609600"/>
          </a:xfrm>
          <a:solidFill>
            <a:schemeClr val="tx1">
              <a:alpha val="50195"/>
            </a:schemeClr>
          </a:solidFill>
          <a:ln>
            <a:solidFill>
              <a:schemeClr val="tx1"/>
            </a:solidFill>
          </a:ln>
        </p:spPr>
        <p:txBody>
          <a:bodyPr/>
          <a:lstStyle/>
          <a:p>
            <a:pPr eaLnBrk="1" hangingPunct="1"/>
            <a:r>
              <a:rPr lang="zh-TW" altLang="en-US" sz="2400" smtClean="0">
                <a:solidFill>
                  <a:schemeClr val="bg1"/>
                </a:solidFill>
                <a:ea typeface="華康楷書體W7" pitchFamily="65" charset="-120"/>
              </a:rPr>
              <a:t>我要唱耶和華的大慈愛</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457200" y="304800"/>
            <a:ext cx="8305800" cy="609600"/>
          </a:xfrm>
          <a:solidFill>
            <a:schemeClr val="tx1">
              <a:alpha val="50195"/>
            </a:schemeClr>
          </a:solidFill>
          <a:ln>
            <a:solidFill>
              <a:schemeClr val="tx1"/>
            </a:solidFill>
          </a:ln>
        </p:spPr>
        <p:txBody>
          <a:bodyPr/>
          <a:lstStyle/>
          <a:p>
            <a:pPr eaLnBrk="1" hangingPunct="1"/>
            <a:r>
              <a:rPr lang="zh-TW" altLang="en-US" sz="2400" smtClean="0">
                <a:solidFill>
                  <a:schemeClr val="bg1"/>
                </a:solidFill>
                <a:ea typeface="華康楷書體W7" pitchFamily="65" charset="-120"/>
              </a:rPr>
              <a:t>我要唱耶和華的大慈愛</a:t>
            </a:r>
          </a:p>
        </p:txBody>
      </p:sp>
      <p:sp>
        <p:nvSpPr>
          <p:cNvPr id="197635" name="Rectangle 3"/>
          <p:cNvSpPr>
            <a:spLocks noGrp="1" noChangeArrowheads="1"/>
          </p:cNvSpPr>
          <p:nvPr>
            <p:ph type="body" idx="1"/>
          </p:nvPr>
        </p:nvSpPr>
        <p:spPr>
          <a:xfrm>
            <a:off x="457200" y="1066800"/>
            <a:ext cx="8382000" cy="5562600"/>
          </a:xfrm>
          <a:solidFill>
            <a:schemeClr val="tx1">
              <a:alpha val="50195"/>
            </a:schemeClr>
          </a:solidFill>
          <a:ln>
            <a:solidFill>
              <a:schemeClr val="tx1"/>
            </a:solidFill>
          </a:ln>
        </p:spPr>
        <p:txBody>
          <a:bodyPr/>
          <a:lstStyle/>
          <a:p>
            <a:pPr marL="609600" indent="-609600" algn="ctr" eaLnBrk="1" hangingPunct="1">
              <a:lnSpc>
                <a:spcPct val="90000"/>
              </a:lnSpc>
              <a:buFontTx/>
              <a:buNone/>
            </a:pPr>
            <a:r>
              <a:rPr lang="zh-TW" altLang="en-US" sz="3600" smtClean="0">
                <a:solidFill>
                  <a:schemeClr val="bg1"/>
                </a:solidFill>
                <a:ea typeface="華康楷書體W7" pitchFamily="65" charset="-120"/>
              </a:rPr>
              <a:t>用我口，</a:t>
            </a:r>
            <a:r>
              <a:rPr lang="zh-TW" altLang="en-US" sz="2400" smtClean="0">
                <a:solidFill>
                  <a:schemeClr val="bg1"/>
                </a:solidFill>
                <a:ea typeface="華康楷書體W7" pitchFamily="65" charset="-120"/>
              </a:rPr>
              <a:t>（我口</a:t>
            </a:r>
            <a:r>
              <a:rPr lang="en-US" altLang="zh-TW" sz="2400" smtClean="0">
                <a:solidFill>
                  <a:schemeClr val="bg1"/>
                </a:solidFill>
                <a:ea typeface="華康楷書體W7" pitchFamily="65" charset="-120"/>
              </a:rPr>
              <a:t>﹞</a:t>
            </a:r>
            <a:r>
              <a:rPr lang="zh-TW" altLang="en-US" sz="3600" smtClean="0">
                <a:solidFill>
                  <a:schemeClr val="bg1"/>
                </a:solidFill>
                <a:ea typeface="華康楷書體W7" pitchFamily="65" charset="-120"/>
              </a:rPr>
              <a:t>叫人知道</a:t>
            </a:r>
            <a:r>
              <a:rPr lang="zh-TW" altLang="en-US" sz="2400" smtClean="0">
                <a:solidFill>
                  <a:schemeClr val="bg1"/>
                </a:solidFill>
                <a:ea typeface="華康楷書體W7" pitchFamily="65" charset="-120"/>
              </a:rPr>
              <a:t>（知道）</a:t>
            </a:r>
          </a:p>
          <a:p>
            <a:pPr marL="609600" indent="-609600" algn="ctr" eaLnBrk="1" hangingPunct="1">
              <a:lnSpc>
                <a:spcPct val="90000"/>
              </a:lnSpc>
              <a:buFontTx/>
              <a:buNone/>
            </a:pPr>
            <a:r>
              <a:rPr lang="zh-TW" altLang="en-US" sz="3600" smtClean="0">
                <a:solidFill>
                  <a:schemeClr val="bg1"/>
                </a:solidFill>
                <a:ea typeface="華康楷書體W7" pitchFamily="65" charset="-120"/>
              </a:rPr>
              <a:t>你的信實，你的信實，</a:t>
            </a:r>
          </a:p>
          <a:p>
            <a:pPr marL="609600" indent="-609600" algn="ctr" eaLnBrk="1" hangingPunct="1">
              <a:lnSpc>
                <a:spcPct val="90000"/>
              </a:lnSpc>
              <a:buFontTx/>
              <a:buNone/>
            </a:pPr>
            <a:r>
              <a:rPr lang="zh-TW" altLang="en-US" sz="4000" smtClean="0">
                <a:solidFill>
                  <a:schemeClr val="bg1"/>
                </a:solidFill>
                <a:ea typeface="華康楷書體W7" pitchFamily="65" charset="-120"/>
              </a:rPr>
              <a:t>用我口</a:t>
            </a:r>
            <a:r>
              <a:rPr lang="zh-TW" altLang="en-US" sz="3600" smtClean="0">
                <a:solidFill>
                  <a:schemeClr val="bg1"/>
                </a:solidFill>
                <a:ea typeface="華康楷書體W7" pitchFamily="65" charset="-120"/>
              </a:rPr>
              <a:t>，</a:t>
            </a:r>
            <a:r>
              <a:rPr lang="zh-TW" altLang="en-US" sz="2400" smtClean="0">
                <a:solidFill>
                  <a:schemeClr val="bg1"/>
                </a:solidFill>
                <a:ea typeface="華康楷書體W7" pitchFamily="65" charset="-120"/>
              </a:rPr>
              <a:t>（我口）</a:t>
            </a:r>
            <a:r>
              <a:rPr lang="zh-TW" altLang="en-US" sz="3600" smtClean="0">
                <a:solidFill>
                  <a:schemeClr val="bg1"/>
                </a:solidFill>
                <a:ea typeface="華康楷書體W7" pitchFamily="65" charset="-120"/>
              </a:rPr>
              <a:t>叫人知道，（知道）</a:t>
            </a:r>
          </a:p>
          <a:p>
            <a:pPr marL="609600" indent="-609600" algn="ctr" eaLnBrk="1" hangingPunct="1">
              <a:lnSpc>
                <a:spcPct val="90000"/>
              </a:lnSpc>
              <a:buFontTx/>
              <a:buNone/>
            </a:pPr>
            <a:r>
              <a:rPr lang="zh-TW" altLang="en-US" sz="3600" smtClean="0">
                <a:solidFill>
                  <a:schemeClr val="bg1"/>
                </a:solidFill>
                <a:ea typeface="華康楷書體W7" pitchFamily="65" charset="-120"/>
              </a:rPr>
              <a:t>你的信實直到萬代。</a:t>
            </a:r>
            <a:endParaRPr lang="zh-TW" altLang="en-US" sz="3600" smtClean="0">
              <a:solidFill>
                <a:schemeClr val="bg1"/>
              </a:solidFill>
              <a:latin typeface="Comic Sans MS" pitchFamily="66" charset="0"/>
              <a:ea typeface="華康楷書體W7" pitchFamily="65" charset="-120"/>
            </a:endParaRPr>
          </a:p>
          <a:p>
            <a:pPr marL="609600" indent="-609600" algn="ctr" eaLnBrk="1" hangingPunct="1">
              <a:lnSpc>
                <a:spcPct val="90000"/>
              </a:lnSpc>
              <a:buFontTx/>
              <a:buNone/>
            </a:pPr>
            <a:r>
              <a:rPr lang="en-US" altLang="zh-TW" smtClean="0">
                <a:solidFill>
                  <a:schemeClr val="bg1"/>
                </a:solidFill>
                <a:latin typeface="Comic Sans MS" pitchFamily="66" charset="0"/>
                <a:ea typeface="華康楷書體W7" pitchFamily="65" charset="-120"/>
              </a:rPr>
              <a:t>With my mouth </a:t>
            </a:r>
            <a:r>
              <a:rPr lang="en-US" altLang="zh-TW" sz="2000" smtClean="0">
                <a:solidFill>
                  <a:schemeClr val="bg1"/>
                </a:solidFill>
                <a:latin typeface="Comic Sans MS" pitchFamily="66" charset="0"/>
                <a:ea typeface="華康楷書體W7" pitchFamily="65" charset="-120"/>
              </a:rPr>
              <a:t>(my mouth</a:t>
            </a:r>
            <a:r>
              <a:rPr lang="en-US" altLang="zh-TW" smtClean="0">
                <a:solidFill>
                  <a:schemeClr val="bg1"/>
                </a:solidFill>
                <a:latin typeface="Comic Sans MS" pitchFamily="66" charset="0"/>
                <a:ea typeface="華康楷書體W7" pitchFamily="65" charset="-120"/>
              </a:rPr>
              <a:t>) will I make known </a:t>
            </a:r>
            <a:r>
              <a:rPr lang="en-US" altLang="zh-TW" sz="2000" smtClean="0">
                <a:solidFill>
                  <a:schemeClr val="bg1"/>
                </a:solidFill>
                <a:latin typeface="Comic Sans MS" pitchFamily="66" charset="0"/>
                <a:ea typeface="華康楷書體W7" pitchFamily="65" charset="-120"/>
              </a:rPr>
              <a:t>(make known) </a:t>
            </a:r>
          </a:p>
          <a:p>
            <a:pPr marL="609600" indent="-609600" algn="ctr" eaLnBrk="1" hangingPunct="1">
              <a:lnSpc>
                <a:spcPct val="90000"/>
              </a:lnSpc>
              <a:buFontTx/>
              <a:buNone/>
            </a:pPr>
            <a:r>
              <a:rPr lang="en-US" altLang="zh-TW" smtClean="0">
                <a:solidFill>
                  <a:schemeClr val="bg1"/>
                </a:solidFill>
                <a:latin typeface="Comic Sans MS" pitchFamily="66" charset="0"/>
                <a:ea typeface="華康楷書體W7" pitchFamily="65" charset="-120"/>
              </a:rPr>
              <a:t>Thy faithfulness, Thy faithfulness,</a:t>
            </a:r>
          </a:p>
          <a:p>
            <a:pPr marL="609600" indent="-609600" algn="ctr" eaLnBrk="1" hangingPunct="1">
              <a:lnSpc>
                <a:spcPct val="90000"/>
              </a:lnSpc>
              <a:buFontTx/>
              <a:buNone/>
            </a:pPr>
            <a:r>
              <a:rPr lang="en-US" altLang="zh-TW" smtClean="0">
                <a:solidFill>
                  <a:schemeClr val="bg1"/>
                </a:solidFill>
                <a:latin typeface="Comic Sans MS" pitchFamily="66" charset="0"/>
                <a:ea typeface="華康楷書體W7" pitchFamily="65" charset="-120"/>
              </a:rPr>
              <a:t>With my mouth </a:t>
            </a:r>
            <a:r>
              <a:rPr lang="en-US" altLang="zh-TW" sz="2000" smtClean="0">
                <a:solidFill>
                  <a:schemeClr val="bg1"/>
                </a:solidFill>
                <a:latin typeface="Comic Sans MS" pitchFamily="66" charset="0"/>
                <a:ea typeface="華康楷書體W7" pitchFamily="65" charset="-120"/>
              </a:rPr>
              <a:t>(my mouth)</a:t>
            </a:r>
            <a:r>
              <a:rPr lang="en-US" altLang="zh-TW" smtClean="0">
                <a:solidFill>
                  <a:schemeClr val="bg1"/>
                </a:solidFill>
                <a:latin typeface="Comic Sans MS" pitchFamily="66" charset="0"/>
                <a:ea typeface="華康楷書體W7" pitchFamily="65" charset="-120"/>
              </a:rPr>
              <a:t> </a:t>
            </a:r>
          </a:p>
          <a:p>
            <a:pPr marL="609600" indent="-609600" algn="ctr" eaLnBrk="1" hangingPunct="1">
              <a:lnSpc>
                <a:spcPct val="90000"/>
              </a:lnSpc>
              <a:buFontTx/>
              <a:buNone/>
            </a:pPr>
            <a:r>
              <a:rPr lang="en-US" altLang="zh-TW" smtClean="0">
                <a:solidFill>
                  <a:schemeClr val="bg1"/>
                </a:solidFill>
                <a:latin typeface="Comic Sans MS" pitchFamily="66" charset="0"/>
                <a:ea typeface="華康楷書體W7" pitchFamily="65" charset="-120"/>
              </a:rPr>
              <a:t>will I make known (make known, </a:t>
            </a:r>
          </a:p>
          <a:p>
            <a:pPr marL="609600" indent="-609600" algn="ctr" eaLnBrk="1" hangingPunct="1">
              <a:lnSpc>
                <a:spcPct val="90000"/>
              </a:lnSpc>
              <a:buFontTx/>
              <a:buNone/>
            </a:pPr>
            <a:r>
              <a:rPr lang="en-US" altLang="zh-TW" smtClean="0">
                <a:solidFill>
                  <a:schemeClr val="bg1"/>
                </a:solidFill>
                <a:latin typeface="Comic Sans MS" pitchFamily="66" charset="0"/>
                <a:ea typeface="華康楷書體W7" pitchFamily="65" charset="-120"/>
              </a:rPr>
              <a:t>thy faithfulness to all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body" idx="1"/>
          </p:nvPr>
        </p:nvSpPr>
        <p:spPr>
          <a:xfrm>
            <a:off x="381000" y="914400"/>
            <a:ext cx="8458200" cy="5715000"/>
          </a:xfrm>
          <a:solidFill>
            <a:schemeClr val="tx1">
              <a:alpha val="50195"/>
            </a:schemeClr>
          </a:solidFill>
          <a:ln>
            <a:solidFill>
              <a:schemeClr val="tx1"/>
            </a:solidFill>
          </a:ln>
        </p:spPr>
        <p:txBody>
          <a:bodyPr/>
          <a:lstStyle/>
          <a:p>
            <a:pPr marL="609600" indent="-609600" algn="ctr" eaLnBrk="1" hangingPunct="1">
              <a:buFontTx/>
              <a:buNone/>
            </a:pPr>
            <a:r>
              <a:rPr lang="zh-TW" altLang="en-US" sz="4000" smtClean="0">
                <a:solidFill>
                  <a:schemeClr val="bg1"/>
                </a:solidFill>
                <a:ea typeface="華康楷書體W7" pitchFamily="65" charset="-120"/>
              </a:rPr>
              <a:t>我要唱耶和華的大慈愛到永遠，</a:t>
            </a:r>
          </a:p>
          <a:p>
            <a:pPr marL="609600" indent="-609600" algn="ctr" eaLnBrk="1" hangingPunct="1">
              <a:buFontTx/>
              <a:buNone/>
            </a:pPr>
            <a:r>
              <a:rPr lang="zh-TW" altLang="en-US" sz="4000" smtClean="0">
                <a:solidFill>
                  <a:schemeClr val="bg1"/>
                </a:solidFill>
                <a:ea typeface="華康楷書體W7" pitchFamily="65" charset="-120"/>
              </a:rPr>
              <a:t>我要唱</a:t>
            </a:r>
            <a:r>
              <a:rPr lang="zh-TW" altLang="en-US" sz="2400" smtClean="0">
                <a:solidFill>
                  <a:schemeClr val="bg1"/>
                </a:solidFill>
                <a:ea typeface="華康楷書體W7" pitchFamily="65" charset="-120"/>
              </a:rPr>
              <a:t>（我要唱）</a:t>
            </a:r>
            <a:r>
              <a:rPr lang="zh-TW" altLang="en-US" sz="4000" smtClean="0">
                <a:solidFill>
                  <a:schemeClr val="bg1"/>
                </a:solidFill>
                <a:ea typeface="華康楷書體W7" pitchFamily="65" charset="-120"/>
              </a:rPr>
              <a:t>我要唱</a:t>
            </a:r>
            <a:r>
              <a:rPr lang="zh-TW" altLang="en-US" sz="2400" smtClean="0">
                <a:solidFill>
                  <a:schemeClr val="bg1"/>
                </a:solidFill>
                <a:ea typeface="華康楷書體W7" pitchFamily="65" charset="-120"/>
              </a:rPr>
              <a:t>（我要唱）</a:t>
            </a:r>
          </a:p>
          <a:p>
            <a:pPr marL="609600" indent="-609600" algn="ctr" eaLnBrk="1" hangingPunct="1">
              <a:buFontTx/>
              <a:buNone/>
            </a:pPr>
            <a:r>
              <a:rPr lang="zh-TW" altLang="en-US" sz="4000" smtClean="0">
                <a:solidFill>
                  <a:schemeClr val="bg1"/>
                </a:solidFill>
                <a:ea typeface="華康楷書體W7" pitchFamily="65" charset="-120"/>
              </a:rPr>
              <a:t>我要唱耶和華的大慈愛到永遠，</a:t>
            </a:r>
          </a:p>
          <a:p>
            <a:pPr marL="609600" indent="-609600" algn="ctr" eaLnBrk="1" hangingPunct="1">
              <a:buFontTx/>
              <a:buNone/>
            </a:pPr>
            <a:r>
              <a:rPr lang="zh-TW" altLang="en-US" sz="4000" smtClean="0">
                <a:solidFill>
                  <a:schemeClr val="bg1"/>
                </a:solidFill>
                <a:ea typeface="華康楷書體W7" pitchFamily="65" charset="-120"/>
              </a:rPr>
              <a:t>我要唱耶和華的大慈愛，</a:t>
            </a:r>
          </a:p>
          <a:p>
            <a:pPr marL="609600" indent="-609600" algn="ctr" eaLnBrk="1" hangingPunct="1">
              <a:buFontTx/>
              <a:buNone/>
            </a:pPr>
            <a:r>
              <a:rPr lang="en-US" altLang="zh-TW" sz="2800" smtClean="0">
                <a:solidFill>
                  <a:schemeClr val="bg1"/>
                </a:solidFill>
                <a:latin typeface="Comic Sans MS" pitchFamily="66" charset="0"/>
                <a:ea typeface="華康楷書體W7" pitchFamily="65" charset="-120"/>
              </a:rPr>
              <a:t>I will sing of the mercies of the Lord forever,</a:t>
            </a:r>
          </a:p>
          <a:p>
            <a:pPr marL="609600" indent="-609600" algn="ctr" eaLnBrk="1" hangingPunct="1">
              <a:buFontTx/>
              <a:buNone/>
            </a:pPr>
            <a:r>
              <a:rPr lang="en-US" altLang="zh-TW" sz="2800" smtClean="0">
                <a:solidFill>
                  <a:schemeClr val="bg1"/>
                </a:solidFill>
                <a:latin typeface="Comic Sans MS" pitchFamily="66" charset="0"/>
                <a:ea typeface="華康楷書體W7" pitchFamily="65" charset="-120"/>
              </a:rPr>
              <a:t>I will sing (I will sing), I will sing (I will sing,)</a:t>
            </a:r>
          </a:p>
          <a:p>
            <a:pPr marL="609600" indent="-609600" algn="ctr" eaLnBrk="1" hangingPunct="1">
              <a:buFontTx/>
              <a:buNone/>
            </a:pPr>
            <a:r>
              <a:rPr lang="en-US" altLang="zh-TW" sz="2800" smtClean="0">
                <a:solidFill>
                  <a:schemeClr val="bg1"/>
                </a:solidFill>
                <a:latin typeface="Comic Sans MS" pitchFamily="66" charset="0"/>
                <a:ea typeface="華康楷書體W7" pitchFamily="65" charset="-120"/>
              </a:rPr>
              <a:t>I will sing of the mercies of the Lord forever, I will sing of the mercies of the Lord.</a:t>
            </a:r>
          </a:p>
        </p:txBody>
      </p:sp>
      <p:sp>
        <p:nvSpPr>
          <p:cNvPr id="199683" name="Rectangle 3"/>
          <p:cNvSpPr>
            <a:spLocks noGrp="1" noChangeArrowheads="1"/>
          </p:cNvSpPr>
          <p:nvPr>
            <p:ph type="title"/>
          </p:nvPr>
        </p:nvSpPr>
        <p:spPr>
          <a:xfrm>
            <a:off x="457200" y="228600"/>
            <a:ext cx="8305800" cy="609600"/>
          </a:xfrm>
          <a:solidFill>
            <a:schemeClr val="tx1">
              <a:alpha val="50195"/>
            </a:schemeClr>
          </a:solidFill>
          <a:ln>
            <a:solidFill>
              <a:schemeClr val="tx1"/>
            </a:solidFill>
          </a:ln>
        </p:spPr>
        <p:txBody>
          <a:bodyPr/>
          <a:lstStyle/>
          <a:p>
            <a:pPr eaLnBrk="1" hangingPunct="1"/>
            <a:r>
              <a:rPr lang="zh-TW" altLang="en-US" sz="2400" smtClean="0">
                <a:solidFill>
                  <a:schemeClr val="bg1"/>
                </a:solidFill>
                <a:ea typeface="華康楷書體W7" pitchFamily="65" charset="-120"/>
              </a:rPr>
              <a:t>我要唱耶和華的大慈愛</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ctrTitle"/>
          </p:nvPr>
        </p:nvSpPr>
        <p:spPr/>
        <p:txBody>
          <a:bodyPr/>
          <a:lstStyle/>
          <a:p>
            <a:pPr eaLnBrk="1" hangingPunct="1"/>
            <a:endParaRPr lang="zh-TW" altLang="zh-TW" smtClean="0"/>
          </a:p>
        </p:txBody>
      </p:sp>
      <p:sp>
        <p:nvSpPr>
          <p:cNvPr id="201730" name="Rectangle 3"/>
          <p:cNvSpPr>
            <a:spLocks noGrp="1" noChangeArrowheads="1"/>
          </p:cNvSpPr>
          <p:nvPr>
            <p:ph type="subTitle" idx="1"/>
          </p:nvPr>
        </p:nvSpPr>
        <p:spPr/>
        <p:txBody>
          <a:bodyPr/>
          <a:lstStyle/>
          <a:p>
            <a:pPr eaLnBrk="1" hangingPunct="1"/>
            <a:endParaRPr lang="zh-TW" altLang="zh-TW" smtClean="0"/>
          </a:p>
        </p:txBody>
      </p:sp>
      <p:pic>
        <p:nvPicPr>
          <p:cNvPr id="201731" name="Picture 4" descr="Slide5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ctrTitle"/>
          </p:nvPr>
        </p:nvSpPr>
        <p:spPr/>
        <p:txBody>
          <a:bodyPr/>
          <a:lstStyle/>
          <a:p>
            <a:pPr eaLnBrk="1" hangingPunct="1"/>
            <a:endParaRPr lang="zh-TW" altLang="zh-TW" smtClean="0"/>
          </a:p>
        </p:txBody>
      </p:sp>
      <p:sp>
        <p:nvSpPr>
          <p:cNvPr id="203778" name="Rectangle 3"/>
          <p:cNvSpPr>
            <a:spLocks noGrp="1" noChangeArrowheads="1"/>
          </p:cNvSpPr>
          <p:nvPr>
            <p:ph type="subTitle" idx="1"/>
          </p:nvPr>
        </p:nvSpPr>
        <p:spPr/>
        <p:txBody>
          <a:bodyPr/>
          <a:lstStyle/>
          <a:p>
            <a:pPr eaLnBrk="1" hangingPunct="1"/>
            <a:endParaRPr lang="zh-TW" altLang="zh-TW" smtClean="0"/>
          </a:p>
        </p:txBody>
      </p:sp>
      <p:pic>
        <p:nvPicPr>
          <p:cNvPr id="203779" name="Picture 4" descr="Slide55"/>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ctrTitle"/>
          </p:nvPr>
        </p:nvSpPr>
        <p:spPr/>
        <p:txBody>
          <a:bodyPr/>
          <a:lstStyle/>
          <a:p>
            <a:pPr eaLnBrk="1" hangingPunct="1"/>
            <a:endParaRPr lang="zh-TW" altLang="zh-TW" smtClean="0"/>
          </a:p>
        </p:txBody>
      </p:sp>
      <p:sp>
        <p:nvSpPr>
          <p:cNvPr id="205826" name="Rectangle 3"/>
          <p:cNvSpPr>
            <a:spLocks noGrp="1" noChangeArrowheads="1"/>
          </p:cNvSpPr>
          <p:nvPr>
            <p:ph type="subTitle" idx="1"/>
          </p:nvPr>
        </p:nvSpPr>
        <p:spPr/>
        <p:txBody>
          <a:bodyPr/>
          <a:lstStyle/>
          <a:p>
            <a:pPr eaLnBrk="1" hangingPunct="1"/>
            <a:endParaRPr lang="zh-TW" altLang="zh-TW" smtClean="0"/>
          </a:p>
        </p:txBody>
      </p:sp>
      <p:pic>
        <p:nvPicPr>
          <p:cNvPr id="205827" name="Picture 4" descr="Slide56"/>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07874" name="Rectangle 3"/>
          <p:cNvSpPr>
            <a:spLocks noGrp="1" noChangeArrowheads="1"/>
          </p:cNvSpPr>
          <p:nvPr>
            <p:ph type="title" idx="4294967295"/>
          </p:nvPr>
        </p:nvSpPr>
        <p:spPr>
          <a:xfrm>
            <a:off x="0" y="0"/>
            <a:ext cx="9144000" cy="2071688"/>
          </a:xfrm>
          <a:solidFill>
            <a:srgbClr val="003300">
              <a:alpha val="50195"/>
            </a:srgbClr>
          </a:solidFill>
          <a:ln>
            <a:solidFill>
              <a:schemeClr val="tx1"/>
            </a:solidFill>
          </a:ln>
        </p:spPr>
        <p:txBody>
          <a:bodyPr/>
          <a:lstStyle/>
          <a:p>
            <a:pPr eaLnBrk="1" hangingPunct="1"/>
            <a:r>
              <a:rPr lang="en-US" altLang="zh-TW" sz="8000" smtClean="0">
                <a:solidFill>
                  <a:schemeClr val="tx1"/>
                </a:solidFill>
                <a:effectLst/>
                <a:latin typeface="華康新特明體(P)" pitchFamily="18" charset="-120"/>
                <a:ea typeface="華康新特明體(P)" pitchFamily="18" charset="-120"/>
              </a:rPr>
              <a:t>        </a:t>
            </a:r>
            <a:br>
              <a:rPr lang="en-US" altLang="zh-TW" sz="8000" smtClean="0">
                <a:solidFill>
                  <a:schemeClr val="tx1"/>
                </a:solidFill>
                <a:effectLst/>
                <a:latin typeface="華康新特明體(P)" pitchFamily="18" charset="-120"/>
                <a:ea typeface="華康新特明體(P)" pitchFamily="18" charset="-120"/>
              </a:rPr>
            </a:br>
            <a:r>
              <a:rPr lang="zh-TW" altLang="en-US" sz="6000" smtClean="0">
                <a:solidFill>
                  <a:schemeClr val="tx1"/>
                </a:solidFill>
                <a:effectLst/>
                <a:latin typeface="華康新特明體(P)" pitchFamily="18" charset="-120"/>
                <a:ea typeface="華康新特明體(P)" pitchFamily="18" charset="-120"/>
              </a:rPr>
              <a:t>牧  禱  </a:t>
            </a:r>
            <a:r>
              <a:rPr lang="en-US" altLang="zh-TW" sz="6000" smtClean="0">
                <a:solidFill>
                  <a:srgbClr val="FFFFCC"/>
                </a:solidFill>
                <a:effectLst/>
                <a:latin typeface="華康新特明體(P)" pitchFamily="18" charset="-120"/>
                <a:ea typeface="華康新特明體(P)" pitchFamily="18" charset="-120"/>
              </a:rPr>
              <a:t>Pastor Prayer </a:t>
            </a:r>
            <a:r>
              <a:rPr lang="en-US" altLang="zh-TW" sz="7200" smtClean="0">
                <a:solidFill>
                  <a:srgbClr val="FFFFCC"/>
                </a:solidFill>
                <a:effectLst/>
                <a:latin typeface="華康新特明體(P)" pitchFamily="18" charset="-120"/>
                <a:ea typeface="華康新特明體(P)" pitchFamily="18" charset="-120"/>
              </a:rPr>
              <a:t/>
            </a:r>
            <a:br>
              <a:rPr lang="en-US" altLang="zh-TW" sz="7200" smtClean="0">
                <a:solidFill>
                  <a:srgbClr val="FFFFCC"/>
                </a:solidFill>
                <a:effectLst/>
                <a:latin typeface="華康新特明體(P)" pitchFamily="18" charset="-120"/>
                <a:ea typeface="華康新特明體(P)" pitchFamily="18" charset="-120"/>
              </a:rPr>
            </a:br>
            <a:r>
              <a:rPr lang="zh-TW" altLang="en-US" sz="8000" smtClean="0">
                <a:solidFill>
                  <a:srgbClr val="FFFFCC"/>
                </a:solidFill>
                <a:effectLst/>
                <a:latin typeface="華康新特明體(P)" pitchFamily="18" charset="-120"/>
                <a:ea typeface="華康新特明體(P)" pitchFamily="18" charset="-120"/>
              </a:rPr>
              <a:t> </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hidden="1"/>
          <p:cNvSpPr>
            <a:spLocks noGrp="1" noChangeArrowheads="1"/>
          </p:cNvSpPr>
          <p:nvPr>
            <p:ph type="title"/>
          </p:nvPr>
        </p:nvSpPr>
        <p:spPr/>
        <p:txBody>
          <a:bodyPr/>
          <a:lstStyle/>
          <a:p>
            <a:pPr eaLnBrk="1" hangingPunct="1"/>
            <a:endParaRPr lang="zh-TW" altLang="zh-TW" smtClean="0"/>
          </a:p>
        </p:txBody>
      </p:sp>
      <p:sp>
        <p:nvSpPr>
          <p:cNvPr id="211970" name="Rectangle 3" descr="Slide55"/>
          <p:cNvSpPr>
            <a:spLocks noGrp="1" noChangeAspect="1" noChangeArrowheads="1"/>
          </p:cNvSpPr>
          <p:nvPr isPhoto="1"/>
        </p:nvSpPr>
        <p:spPr bwMode="auto">
          <a:xfrm>
            <a:off x="0" y="0"/>
            <a:ext cx="9144000" cy="6858000"/>
          </a:xfrm>
          <a:prstGeom prst="rect">
            <a:avLst/>
          </a:prstGeom>
          <a:blipFill dpi="0" rotWithShape="1">
            <a:blip r:embed="rId3"/>
            <a:srcRect/>
            <a:stretch>
              <a:fillRect/>
            </a:stretch>
          </a:blipFill>
          <a:ln w="9525">
            <a:solidFill>
              <a:schemeClr val="tx1"/>
            </a:solidFill>
            <a:miter lim="800000"/>
            <a:headEnd/>
            <a:tailEnd/>
          </a:ln>
        </p:spPr>
        <p:txBody>
          <a:bodyPr/>
          <a:lstStyle/>
          <a:p>
            <a:endParaRPr lang="zh-TW"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hidden="1"/>
          <p:cNvSpPr>
            <a:spLocks noGrp="1" noChangeArrowheads="1"/>
          </p:cNvSpPr>
          <p:nvPr>
            <p:ph type="title"/>
          </p:nvPr>
        </p:nvSpPr>
        <p:spPr/>
        <p:txBody>
          <a:bodyPr/>
          <a:lstStyle/>
          <a:p>
            <a:pPr eaLnBrk="1" hangingPunct="1"/>
            <a:endParaRPr lang="zh-TW" altLang="zh-TW" smtClean="0"/>
          </a:p>
        </p:txBody>
      </p:sp>
      <p:sp>
        <p:nvSpPr>
          <p:cNvPr id="214018" name="Rectangle 3" descr="Slide56"/>
          <p:cNvSpPr>
            <a:spLocks noGrp="1" noChangeAspect="1" noChangeArrowheads="1"/>
          </p:cNvSpPr>
          <p:nvPr isPhoto="1"/>
        </p:nvSpPr>
        <p:spPr bwMode="auto">
          <a:xfrm>
            <a:off x="0" y="0"/>
            <a:ext cx="9144000" cy="6858000"/>
          </a:xfrm>
          <a:prstGeom prst="rect">
            <a:avLst/>
          </a:prstGeom>
          <a:blipFill dpi="0" rotWithShape="1">
            <a:blip r:embed="rId3"/>
            <a:srcRect/>
            <a:stretch>
              <a:fillRect/>
            </a:stretch>
          </a:blipFill>
          <a:ln w="9525">
            <a:solidFill>
              <a:schemeClr val="tx1"/>
            </a:solidFill>
            <a:miter lim="800000"/>
            <a:headEnd/>
            <a:tailEnd/>
          </a:ln>
        </p:spPr>
        <p:txBody>
          <a:bodyPr/>
          <a:lstStyle/>
          <a:p>
            <a:endParaRPr lang="zh-TW"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16066" name="Rectangle 2"/>
          <p:cNvSpPr>
            <a:spLocks noGrp="1" noChangeArrowheads="1"/>
          </p:cNvSpPr>
          <p:nvPr>
            <p:ph type="body" idx="4294967295"/>
          </p:nvPr>
        </p:nvSpPr>
        <p:spPr>
          <a:xfrm>
            <a:off x="685800" y="2852739"/>
            <a:ext cx="7924800" cy="881062"/>
          </a:xfrm>
          <a:noFill/>
        </p:spPr>
        <p:txBody>
          <a:bodyPr/>
          <a:lstStyle/>
          <a:p>
            <a:pPr eaLnBrk="1" hangingPunct="1">
              <a:buFontTx/>
              <a:buNone/>
            </a:pPr>
            <a:r>
              <a:rPr lang="en-US" altLang="zh-TW" sz="4400" b="1" dirty="0" smtClean="0">
                <a:latin typeface="華康新特明體(P)" pitchFamily="18" charset="-120"/>
                <a:ea typeface="華康新特明體(P)" pitchFamily="18" charset="-120"/>
              </a:rPr>
              <a:t>   </a:t>
            </a:r>
            <a:r>
              <a:rPr lang="en-US" altLang="zh-TW" sz="4400" b="1" dirty="0" smtClean="0">
                <a:solidFill>
                  <a:schemeClr val="bg1"/>
                </a:solidFill>
                <a:latin typeface="華康新特明體(P)" pitchFamily="18" charset="-120"/>
                <a:ea typeface="華康新特明體(P)" pitchFamily="18" charset="-120"/>
              </a:rPr>
              <a:t> </a:t>
            </a:r>
            <a:r>
              <a:rPr lang="en-US" altLang="zh-TW" sz="4400" b="1" dirty="0" smtClean="0">
                <a:latin typeface="華康新特明體(P)" pitchFamily="18" charset="-120"/>
                <a:ea typeface="華康新特明體(P)" pitchFamily="18" charset="-120"/>
              </a:rPr>
              <a:t>~</a:t>
            </a:r>
            <a:r>
              <a:rPr lang="zh-TW" altLang="en-US" sz="4400" b="1" dirty="0" smtClean="0">
                <a:latin typeface="華康新特明體(P)" pitchFamily="18" charset="-120"/>
                <a:ea typeface="華康新特明體(P)" pitchFamily="18" charset="-120"/>
              </a:rPr>
              <a:t>聖</a:t>
            </a:r>
            <a:r>
              <a:rPr lang="zh-CN" altLang="en-US" sz="4400" b="1" dirty="0" smtClean="0">
                <a:ea typeface="SimSun" pitchFamily="2" charset="-122"/>
              </a:rPr>
              <a:t>餐</a:t>
            </a:r>
            <a:r>
              <a:rPr lang="zh-CN" altLang="en-US" sz="4400" b="1" dirty="0" smtClean="0">
                <a:latin typeface="華康新特明體(P)" pitchFamily="18" charset="-120"/>
                <a:ea typeface="華康新特明體(P)" pitchFamily="18" charset="-120"/>
              </a:rPr>
              <a:t> </a:t>
            </a:r>
            <a:r>
              <a:rPr lang="zh-TW" altLang="en-US" sz="4400" b="1" dirty="0" smtClean="0">
                <a:latin typeface="華康新特明體(P)" pitchFamily="18" charset="-120"/>
                <a:ea typeface="華康新特明體(P)" pitchFamily="18" charset="-120"/>
              </a:rPr>
              <a:t> </a:t>
            </a:r>
            <a:r>
              <a:rPr lang="en-US" altLang="zh-TW" sz="4400" b="1" dirty="0" smtClean="0">
                <a:latin typeface="華康新特明體(P)" pitchFamily="18" charset="-120"/>
                <a:ea typeface="華康新特明體(P)" pitchFamily="18" charset="-120"/>
              </a:rPr>
              <a:t>~Communion </a:t>
            </a:r>
            <a:r>
              <a:rPr lang="zh-TW" altLang="en-US" sz="4400" b="1" dirty="0" smtClean="0">
                <a:latin typeface="華康新特明體(P)" pitchFamily="18" charset="-120"/>
                <a:ea typeface="華康新特明體(P)" pitchFamily="18" charset="-120"/>
              </a:rPr>
              <a:t> </a:t>
            </a:r>
            <a:r>
              <a:rPr lang="en-US" altLang="zh-TW" sz="4400" b="1" dirty="0" smtClean="0">
                <a:latin typeface="華康新特明體(P)" pitchFamily="18" charset="-120"/>
                <a:ea typeface="華康新特明體(P)" pitchFamily="18" charset="-120"/>
              </a:rPr>
              <a:t>~</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18114" name="Rectangle 2"/>
          <p:cNvSpPr>
            <a:spLocks noChangeArrowheads="1"/>
          </p:cNvSpPr>
          <p:nvPr/>
        </p:nvSpPr>
        <p:spPr bwMode="auto">
          <a:xfrm>
            <a:off x="228600" y="228600"/>
            <a:ext cx="8458200" cy="3416320"/>
          </a:xfrm>
          <a:prstGeom prst="rect">
            <a:avLst/>
          </a:prstGeom>
          <a:solidFill>
            <a:schemeClr val="tx1">
              <a:alpha val="50196"/>
            </a:schemeClr>
          </a:solidFill>
          <a:ln w="9525">
            <a:noFill/>
            <a:miter lim="800000"/>
            <a:headEnd/>
            <a:tailEnd/>
          </a:ln>
        </p:spPr>
        <p:txBody>
          <a:bodyPr wrap="square">
            <a:spAutoFit/>
          </a:bodyPr>
          <a:lstStyle/>
          <a:p>
            <a:r>
              <a:rPr kumimoji="0" lang="en-US" altLang="zh-TW" sz="3600" dirty="0">
                <a:solidFill>
                  <a:schemeClr val="bg1"/>
                </a:solidFill>
                <a:latin typeface="華康楷書體W7" pitchFamily="65" charset="-120"/>
                <a:ea typeface="華康楷書體W7" pitchFamily="65" charset="-120"/>
              </a:rPr>
              <a:t>11:23 - </a:t>
            </a:r>
            <a:r>
              <a:rPr kumimoji="0" lang="zh-CN" altLang="en-US" sz="3600" dirty="0">
                <a:solidFill>
                  <a:schemeClr val="bg1"/>
                </a:solidFill>
                <a:latin typeface="華康楷書體W7" pitchFamily="65" charset="-120"/>
                <a:ea typeface="華康楷書體W7" pitchFamily="65" charset="-120"/>
              </a:rPr>
              <a:t>我當日傳給你們的、原是從主領受的、就是主耶穌被賣的那一夜、拿起餅來、 </a:t>
            </a:r>
            <a:br>
              <a:rPr kumimoji="0" lang="zh-CN" altLang="en-US" sz="3600" dirty="0">
                <a:solidFill>
                  <a:schemeClr val="bg1"/>
                </a:solidFill>
                <a:latin typeface="華康楷書體W7" pitchFamily="65" charset="-120"/>
                <a:ea typeface="華康楷書體W7" pitchFamily="65" charset="-120"/>
              </a:rPr>
            </a:br>
            <a:r>
              <a:rPr kumimoji="0" lang="en-US" altLang="zh-CN" sz="3600" dirty="0">
                <a:solidFill>
                  <a:schemeClr val="bg1"/>
                </a:solidFill>
                <a:latin typeface="華康楷書體W7" pitchFamily="65" charset="-120"/>
                <a:ea typeface="華康楷書體W7" pitchFamily="65" charset="-120"/>
              </a:rPr>
              <a:t>11:24 </a:t>
            </a:r>
            <a:r>
              <a:rPr kumimoji="0" lang="en-US" altLang="zh-TW" sz="3600" dirty="0">
                <a:solidFill>
                  <a:schemeClr val="bg1"/>
                </a:solidFill>
                <a:latin typeface="華康楷書體W7" pitchFamily="65" charset="-120"/>
                <a:ea typeface="華康楷書體W7" pitchFamily="65" charset="-120"/>
              </a:rPr>
              <a:t>- </a:t>
            </a:r>
            <a:r>
              <a:rPr kumimoji="0" lang="zh-CN" altLang="en-US" sz="3600" dirty="0">
                <a:solidFill>
                  <a:schemeClr val="bg1"/>
                </a:solidFill>
                <a:latin typeface="華康楷書體W7" pitchFamily="65" charset="-120"/>
                <a:ea typeface="華康楷書體W7" pitchFamily="65" charset="-120"/>
              </a:rPr>
              <a:t>祝謝了、就擘開、說、這是我的身體、為你們捨的．</a:t>
            </a:r>
            <a:r>
              <a:rPr kumimoji="0" lang="en-US" altLang="zh-CN" sz="3600" dirty="0">
                <a:solidFill>
                  <a:schemeClr val="bg1"/>
                </a:solidFill>
                <a:latin typeface="華康楷書體W7" pitchFamily="65" charset="-120"/>
                <a:ea typeface="華康楷書體W7" pitchFamily="65" charset="-120"/>
              </a:rPr>
              <a:t>〔</a:t>
            </a:r>
            <a:r>
              <a:rPr kumimoji="0" lang="zh-CN" altLang="en-US" sz="3600" dirty="0">
                <a:solidFill>
                  <a:schemeClr val="bg1"/>
                </a:solidFill>
                <a:latin typeface="華康楷書體W7" pitchFamily="65" charset="-120"/>
                <a:ea typeface="華康楷書體W7" pitchFamily="65" charset="-120"/>
              </a:rPr>
              <a:t>捨有古卷作擘開</a:t>
            </a:r>
            <a:r>
              <a:rPr kumimoji="0" lang="en-US" altLang="zh-CN" sz="3600" dirty="0">
                <a:solidFill>
                  <a:schemeClr val="bg1"/>
                </a:solidFill>
                <a:latin typeface="華康楷書體W7" pitchFamily="65" charset="-120"/>
                <a:ea typeface="華康楷書體W7" pitchFamily="65" charset="-120"/>
              </a:rPr>
              <a:t>〕</a:t>
            </a:r>
            <a:r>
              <a:rPr kumimoji="0" lang="zh-CN" altLang="en-US" sz="3600" dirty="0">
                <a:solidFill>
                  <a:schemeClr val="bg1"/>
                </a:solidFill>
                <a:latin typeface="華康楷書體W7" pitchFamily="65" charset="-120"/>
                <a:ea typeface="華康楷書體W7" pitchFamily="65" charset="-120"/>
              </a:rPr>
              <a:t>你們應當如此行、為的是記念我。 </a:t>
            </a:r>
            <a:endParaRPr kumimoji="0" lang="zh-TW" altLang="en-US" sz="3600" dirty="0">
              <a:solidFill>
                <a:schemeClr val="bg1"/>
              </a:solidFill>
              <a:latin typeface="華康楷書體W7" pitchFamily="65" charset="-120"/>
              <a:ea typeface="華康楷書體W7" pitchFamily="65" charset="-120"/>
            </a:endParaRPr>
          </a:p>
        </p:txBody>
      </p:sp>
      <p:sp>
        <p:nvSpPr>
          <p:cNvPr id="218115" name="Rectangle 2"/>
          <p:cNvSpPr>
            <a:spLocks noChangeArrowheads="1"/>
          </p:cNvSpPr>
          <p:nvPr/>
        </p:nvSpPr>
        <p:spPr bwMode="auto">
          <a:xfrm>
            <a:off x="228600" y="3733800"/>
            <a:ext cx="8458200" cy="2246769"/>
          </a:xfrm>
          <a:prstGeom prst="rect">
            <a:avLst/>
          </a:prstGeom>
          <a:solidFill>
            <a:schemeClr val="tx1">
              <a:alpha val="50196"/>
            </a:schemeClr>
          </a:solidFill>
          <a:ln w="9525">
            <a:noFill/>
            <a:miter lim="800000"/>
            <a:headEnd/>
            <a:tailEnd/>
          </a:ln>
        </p:spPr>
        <p:txBody>
          <a:bodyPr wrap="square">
            <a:spAutoFit/>
          </a:bodyPr>
          <a:lstStyle/>
          <a:p>
            <a:r>
              <a:rPr kumimoji="0" lang="en-US" altLang="zh-TW" sz="2800" baseline="30000" dirty="0">
                <a:solidFill>
                  <a:schemeClr val="bg1"/>
                </a:solidFill>
                <a:latin typeface="Century" pitchFamily="18" charset="0"/>
              </a:rPr>
              <a:t>23</a:t>
            </a:r>
            <a:r>
              <a:rPr kumimoji="0" lang="en-US" altLang="zh-TW" sz="2800" dirty="0">
                <a:solidFill>
                  <a:schemeClr val="bg1"/>
                </a:solidFill>
                <a:latin typeface="Century" pitchFamily="18" charset="0"/>
              </a:rPr>
              <a:t>For I received from the Lord what I also passed on to you: The Lord Jesus, on the night he was betrayed, took bread</a:t>
            </a:r>
            <a:r>
              <a:rPr kumimoji="0" lang="en-US" altLang="zh-TW" sz="2800" dirty="0" smtClean="0">
                <a:solidFill>
                  <a:schemeClr val="bg1"/>
                </a:solidFill>
                <a:latin typeface="Century" pitchFamily="18" charset="0"/>
              </a:rPr>
              <a:t>, </a:t>
            </a:r>
            <a:r>
              <a:rPr kumimoji="0" lang="en-US" altLang="zh-TW" sz="2800" baseline="30000" dirty="0">
                <a:solidFill>
                  <a:schemeClr val="bg1"/>
                </a:solidFill>
                <a:latin typeface="Century" pitchFamily="18" charset="0"/>
              </a:rPr>
              <a:t>24</a:t>
            </a:r>
            <a:r>
              <a:rPr kumimoji="0" lang="en-US" altLang="zh-TW" sz="2800" dirty="0">
                <a:solidFill>
                  <a:schemeClr val="bg1"/>
                </a:solidFill>
                <a:latin typeface="Century" pitchFamily="18" charset="0"/>
              </a:rPr>
              <a:t>and when he had given thanks, he broke it and said, "This is my body, which is for you; do this in remembrance of me."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20162" name="Rectangle 2"/>
          <p:cNvSpPr>
            <a:spLocks noChangeArrowheads="1"/>
          </p:cNvSpPr>
          <p:nvPr/>
        </p:nvSpPr>
        <p:spPr bwMode="auto">
          <a:xfrm>
            <a:off x="276225" y="367367"/>
            <a:ext cx="8715375" cy="2985433"/>
          </a:xfrm>
          <a:prstGeom prst="rect">
            <a:avLst/>
          </a:prstGeom>
          <a:solidFill>
            <a:schemeClr val="tx1">
              <a:alpha val="50196"/>
            </a:schemeClr>
          </a:solidFill>
          <a:ln w="9525">
            <a:noFill/>
            <a:miter lim="800000"/>
            <a:headEnd/>
            <a:tailEnd/>
          </a:ln>
        </p:spPr>
        <p:txBody>
          <a:bodyPr>
            <a:spAutoFit/>
          </a:bodyPr>
          <a:lstStyle/>
          <a:p>
            <a:r>
              <a:rPr kumimoji="0" lang="en-US" altLang="zh-TW" sz="2400" dirty="0">
                <a:solidFill>
                  <a:schemeClr val="bg1"/>
                </a:solidFill>
                <a:latin typeface="華康仿宋體W6" pitchFamily="49" charset="-120"/>
                <a:ea typeface="華康仿宋體W6" pitchFamily="49" charset="-120"/>
              </a:rPr>
              <a:t>11:25</a:t>
            </a:r>
            <a:r>
              <a:rPr kumimoji="0" lang="en-US" altLang="zh-TW" sz="4000" dirty="0">
                <a:solidFill>
                  <a:schemeClr val="bg1"/>
                </a:solidFill>
                <a:latin typeface="華康仿宋體W6" pitchFamily="49" charset="-120"/>
                <a:ea typeface="華康仿宋體W6" pitchFamily="49" charset="-120"/>
              </a:rPr>
              <a:t> - </a:t>
            </a:r>
            <a:r>
              <a:rPr kumimoji="0" lang="zh-CN" altLang="en-US" sz="3600" dirty="0">
                <a:solidFill>
                  <a:schemeClr val="bg1"/>
                </a:solidFill>
                <a:latin typeface="華康楷書體W7" pitchFamily="65" charset="-120"/>
                <a:ea typeface="華康楷書體W7" pitchFamily="65" charset="-120"/>
              </a:rPr>
              <a:t>飯後、也照樣拿起杯來、說、這杯是用我的血所立的新約．你們每逢喝的時候、要如此行、為的是記念我。 </a:t>
            </a:r>
            <a:r>
              <a:rPr kumimoji="0" lang="zh-CN" altLang="en-US" sz="3200" dirty="0">
                <a:solidFill>
                  <a:schemeClr val="bg1"/>
                </a:solidFill>
                <a:latin typeface="華康仿宋體W6" pitchFamily="49" charset="-120"/>
                <a:ea typeface="華康仿宋體W6" pitchFamily="49" charset="-120"/>
              </a:rPr>
              <a:t/>
            </a:r>
            <a:br>
              <a:rPr kumimoji="0" lang="zh-CN" altLang="en-US" sz="3200" dirty="0">
                <a:solidFill>
                  <a:schemeClr val="bg1"/>
                </a:solidFill>
                <a:latin typeface="華康仿宋體W6" pitchFamily="49" charset="-120"/>
                <a:ea typeface="華康仿宋體W6" pitchFamily="49" charset="-120"/>
              </a:rPr>
            </a:br>
            <a:r>
              <a:rPr kumimoji="0" lang="en-US" altLang="zh-CN" sz="2400" dirty="0">
                <a:solidFill>
                  <a:schemeClr val="bg1"/>
                </a:solidFill>
                <a:latin typeface="華康仿宋體W6" pitchFamily="49" charset="-120"/>
                <a:ea typeface="華康仿宋體W6" pitchFamily="49" charset="-120"/>
              </a:rPr>
              <a:t>11:26</a:t>
            </a:r>
            <a:r>
              <a:rPr kumimoji="0" lang="en-US" altLang="zh-CN" sz="4000" dirty="0">
                <a:solidFill>
                  <a:schemeClr val="bg1"/>
                </a:solidFill>
                <a:latin typeface="華康仿宋體W6" pitchFamily="49" charset="-120"/>
                <a:ea typeface="華康仿宋體W6" pitchFamily="49" charset="-120"/>
              </a:rPr>
              <a:t> </a:t>
            </a:r>
            <a:r>
              <a:rPr kumimoji="0" lang="en-US" altLang="zh-TW" sz="4000" dirty="0">
                <a:solidFill>
                  <a:schemeClr val="bg1"/>
                </a:solidFill>
                <a:latin typeface="華康仿宋體W6" pitchFamily="49" charset="-120"/>
                <a:ea typeface="華康仿宋體W6" pitchFamily="49" charset="-120"/>
              </a:rPr>
              <a:t>- </a:t>
            </a:r>
            <a:r>
              <a:rPr kumimoji="0" lang="zh-CN" altLang="en-US" sz="3600" dirty="0">
                <a:solidFill>
                  <a:schemeClr val="bg1"/>
                </a:solidFill>
                <a:latin typeface="華康楷書體W7" pitchFamily="65" charset="-120"/>
                <a:ea typeface="華康楷書體W7" pitchFamily="65" charset="-120"/>
              </a:rPr>
              <a:t>你們每逢喫這餅、喝這杯、是表明主的死、直等到他來。 </a:t>
            </a:r>
            <a:endParaRPr kumimoji="0" lang="zh-TW" altLang="en-US" sz="3600" dirty="0">
              <a:solidFill>
                <a:schemeClr val="bg1"/>
              </a:solidFill>
              <a:latin typeface="華康楷書體W7" pitchFamily="65" charset="-120"/>
              <a:ea typeface="華康楷書體W7" pitchFamily="65" charset="-120"/>
            </a:endParaRPr>
          </a:p>
        </p:txBody>
      </p:sp>
      <p:sp>
        <p:nvSpPr>
          <p:cNvPr id="220163" name="Rectangle 2"/>
          <p:cNvSpPr>
            <a:spLocks noChangeArrowheads="1"/>
          </p:cNvSpPr>
          <p:nvPr/>
        </p:nvSpPr>
        <p:spPr bwMode="auto">
          <a:xfrm>
            <a:off x="304800" y="3418344"/>
            <a:ext cx="8686800" cy="2677656"/>
          </a:xfrm>
          <a:prstGeom prst="rect">
            <a:avLst/>
          </a:prstGeom>
          <a:solidFill>
            <a:schemeClr val="tx1">
              <a:alpha val="50196"/>
            </a:schemeClr>
          </a:solidFill>
          <a:ln w="9525">
            <a:noFill/>
            <a:miter lim="800000"/>
            <a:headEnd/>
            <a:tailEnd/>
          </a:ln>
        </p:spPr>
        <p:txBody>
          <a:bodyPr>
            <a:spAutoFit/>
          </a:bodyPr>
          <a:lstStyle/>
          <a:p>
            <a:r>
              <a:rPr kumimoji="0" lang="en-US" altLang="zh-TW" sz="2800" baseline="30000" dirty="0">
                <a:solidFill>
                  <a:schemeClr val="bg1"/>
                </a:solidFill>
                <a:latin typeface="Century" pitchFamily="18" charset="0"/>
              </a:rPr>
              <a:t>25</a:t>
            </a:r>
            <a:r>
              <a:rPr kumimoji="0" lang="en-US" altLang="zh-TW" sz="2800" dirty="0">
                <a:solidFill>
                  <a:schemeClr val="bg1"/>
                </a:solidFill>
                <a:latin typeface="Century" pitchFamily="18" charset="0"/>
              </a:rPr>
              <a:t>In the same way, after supper he took the cup, saying, "This cup is the new covenant in my blood; do this, whenever you drink it, in remembrance of me." </a:t>
            </a:r>
            <a:r>
              <a:rPr kumimoji="0" lang="en-US" altLang="zh-TW" sz="2800" baseline="30000" dirty="0" smtClean="0">
                <a:solidFill>
                  <a:schemeClr val="bg1"/>
                </a:solidFill>
                <a:latin typeface="Century" pitchFamily="18" charset="0"/>
              </a:rPr>
              <a:t>26</a:t>
            </a:r>
            <a:r>
              <a:rPr kumimoji="0" lang="en-US" altLang="zh-TW" sz="2800" dirty="0" smtClean="0">
                <a:solidFill>
                  <a:schemeClr val="bg1"/>
                </a:solidFill>
                <a:latin typeface="Century" pitchFamily="18" charset="0"/>
              </a:rPr>
              <a:t>For </a:t>
            </a:r>
            <a:r>
              <a:rPr kumimoji="0" lang="en-US" altLang="zh-TW" sz="2800" dirty="0">
                <a:solidFill>
                  <a:schemeClr val="bg1"/>
                </a:solidFill>
                <a:latin typeface="Century" pitchFamily="18" charset="0"/>
              </a:rPr>
              <a:t>whenever you eat this bread and drink this cup, you proclaim the Lord's death until he comes.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22210" name="Rectangle 2"/>
          <p:cNvSpPr>
            <a:spLocks noChangeArrowheads="1"/>
          </p:cNvSpPr>
          <p:nvPr/>
        </p:nvSpPr>
        <p:spPr bwMode="auto">
          <a:xfrm>
            <a:off x="304800" y="358775"/>
            <a:ext cx="8610600" cy="2862322"/>
          </a:xfrm>
          <a:prstGeom prst="rect">
            <a:avLst/>
          </a:prstGeom>
          <a:solidFill>
            <a:srgbClr val="000000">
              <a:alpha val="60000"/>
            </a:srgbClr>
          </a:solidFill>
          <a:ln w="9525">
            <a:noFill/>
            <a:miter lim="800000"/>
            <a:headEnd/>
            <a:tailEnd/>
          </a:ln>
        </p:spPr>
        <p:txBody>
          <a:bodyPr wrap="square">
            <a:spAutoFit/>
          </a:bodyPr>
          <a:lstStyle/>
          <a:p>
            <a:r>
              <a:rPr kumimoji="0" lang="en-US" altLang="zh-TW" sz="2400" dirty="0">
                <a:solidFill>
                  <a:schemeClr val="bg1"/>
                </a:solidFill>
                <a:latin typeface="華康楷書體W7" pitchFamily="65" charset="-120"/>
                <a:ea typeface="華康楷書體W7" pitchFamily="65" charset="-120"/>
              </a:rPr>
              <a:t>11:27 </a:t>
            </a:r>
            <a:r>
              <a:rPr kumimoji="0" lang="en-US" altLang="zh-TW" sz="3600" dirty="0">
                <a:solidFill>
                  <a:schemeClr val="bg1"/>
                </a:solidFill>
                <a:latin typeface="華康楷書體W7" pitchFamily="65" charset="-120"/>
                <a:ea typeface="華康楷書體W7" pitchFamily="65" charset="-120"/>
              </a:rPr>
              <a:t>- </a:t>
            </a:r>
            <a:r>
              <a:rPr kumimoji="0" lang="zh-CN" altLang="en-US" sz="3600" dirty="0">
                <a:solidFill>
                  <a:schemeClr val="bg1"/>
                </a:solidFill>
                <a:latin typeface="華康楷書體W7" pitchFamily="65" charset="-120"/>
                <a:ea typeface="華康楷書體W7" pitchFamily="65" charset="-120"/>
              </a:rPr>
              <a:t>所以無論何人、不按理喫主的餅、喝主的杯、就是干犯主的身主的血了。 </a:t>
            </a:r>
            <a:br>
              <a:rPr kumimoji="0" lang="zh-CN" altLang="en-US" sz="3600" dirty="0">
                <a:solidFill>
                  <a:schemeClr val="bg1"/>
                </a:solidFill>
                <a:latin typeface="華康楷書體W7" pitchFamily="65" charset="-120"/>
                <a:ea typeface="華康楷書體W7" pitchFamily="65" charset="-120"/>
              </a:rPr>
            </a:br>
            <a:r>
              <a:rPr kumimoji="0" lang="en-US" altLang="zh-CN" sz="2400" dirty="0">
                <a:solidFill>
                  <a:schemeClr val="bg1"/>
                </a:solidFill>
                <a:latin typeface="華康楷書體W7" pitchFamily="65" charset="-120"/>
                <a:ea typeface="華康楷書體W7" pitchFamily="65" charset="-120"/>
              </a:rPr>
              <a:t>11:28 </a:t>
            </a:r>
            <a:r>
              <a:rPr kumimoji="0" lang="en-US" altLang="zh-TW" sz="3600" dirty="0">
                <a:solidFill>
                  <a:schemeClr val="bg1"/>
                </a:solidFill>
                <a:latin typeface="華康楷書體W7" pitchFamily="65" charset="-120"/>
                <a:ea typeface="華康楷書體W7" pitchFamily="65" charset="-120"/>
              </a:rPr>
              <a:t>- </a:t>
            </a:r>
            <a:r>
              <a:rPr kumimoji="0" lang="zh-CN" altLang="en-US" sz="3600" dirty="0">
                <a:solidFill>
                  <a:schemeClr val="bg1"/>
                </a:solidFill>
                <a:latin typeface="華康楷書體W7" pitchFamily="65" charset="-120"/>
                <a:ea typeface="華康楷書體W7" pitchFamily="65" charset="-120"/>
              </a:rPr>
              <a:t>人應當自己省察、然後喫這餅、喝這</a:t>
            </a:r>
            <a:r>
              <a:rPr kumimoji="0" lang="zh-CN" altLang="en-US" sz="3600" dirty="0">
                <a:solidFill>
                  <a:schemeClr val="bg1"/>
                </a:solidFill>
                <a:latin typeface="華康楷書體W7" pitchFamily="65" charset="-120"/>
                <a:ea typeface="華康楷書體W7" pitchFamily="65" charset="-120"/>
              </a:rPr>
              <a:t>杯。</a:t>
            </a:r>
            <a:r>
              <a:rPr kumimoji="0" lang="en-US" altLang="zh-TW" sz="2400" dirty="0" smtClean="0">
                <a:solidFill>
                  <a:schemeClr val="bg1"/>
                </a:solidFill>
                <a:latin typeface="華康楷書體W7" pitchFamily="65" charset="-120"/>
                <a:ea typeface="華康楷書體W7" pitchFamily="65" charset="-120"/>
              </a:rPr>
              <a:t>11:29</a:t>
            </a:r>
            <a:r>
              <a:rPr kumimoji="0" lang="en-US" altLang="zh-TW" sz="3600" dirty="0" smtClean="0">
                <a:solidFill>
                  <a:schemeClr val="bg1"/>
                </a:solidFill>
                <a:latin typeface="華康楷書體W7" pitchFamily="65" charset="-120"/>
                <a:ea typeface="華康楷書體W7" pitchFamily="65" charset="-120"/>
              </a:rPr>
              <a:t> - </a:t>
            </a:r>
            <a:r>
              <a:rPr kumimoji="0" lang="zh-CN" altLang="en-US" sz="3600" dirty="0">
                <a:solidFill>
                  <a:schemeClr val="bg1"/>
                </a:solidFill>
                <a:latin typeface="華康楷書體W7" pitchFamily="65" charset="-120"/>
                <a:ea typeface="華康楷書體W7" pitchFamily="65" charset="-120"/>
              </a:rPr>
              <a:t>因為人喫喝、若不分辨是主的身體、就是喫喝自己的罪了</a:t>
            </a:r>
            <a:r>
              <a:rPr kumimoji="0" lang="zh-CN" altLang="en-US" sz="3600" dirty="0" smtClean="0">
                <a:solidFill>
                  <a:schemeClr val="bg1"/>
                </a:solidFill>
                <a:latin typeface="Times New Roman" pitchFamily="18" charset="0"/>
              </a:rPr>
              <a:t>。</a:t>
            </a:r>
            <a:endParaRPr kumimoji="0" lang="zh-TW" altLang="en-US" sz="3600" dirty="0">
              <a:solidFill>
                <a:schemeClr val="bg1"/>
              </a:solidFill>
              <a:latin typeface="Times New Roman" pitchFamily="18" charset="0"/>
              <a:cs typeface="Times New Roman" pitchFamily="18" charset="0"/>
            </a:endParaRPr>
          </a:p>
        </p:txBody>
      </p:sp>
      <p:sp>
        <p:nvSpPr>
          <p:cNvPr id="222211" name="Rectangle 2"/>
          <p:cNvSpPr>
            <a:spLocks noChangeArrowheads="1"/>
          </p:cNvSpPr>
          <p:nvPr/>
        </p:nvSpPr>
        <p:spPr bwMode="auto">
          <a:xfrm>
            <a:off x="304800" y="3242370"/>
            <a:ext cx="8610600" cy="3539430"/>
          </a:xfrm>
          <a:prstGeom prst="rect">
            <a:avLst/>
          </a:prstGeom>
          <a:solidFill>
            <a:srgbClr val="000000">
              <a:alpha val="60000"/>
            </a:srgbClr>
          </a:solidFill>
          <a:ln w="9525">
            <a:noFill/>
            <a:miter lim="800000"/>
            <a:headEnd/>
            <a:tailEnd/>
          </a:ln>
        </p:spPr>
        <p:txBody>
          <a:bodyPr wrap="square">
            <a:spAutoFit/>
          </a:bodyPr>
          <a:lstStyle/>
          <a:p>
            <a:r>
              <a:rPr kumimoji="0" lang="en-US" altLang="zh-TW" sz="2800" baseline="30000" dirty="0" smtClean="0">
                <a:solidFill>
                  <a:schemeClr val="bg1"/>
                </a:solidFill>
                <a:latin typeface="Century" pitchFamily="18" charset="0"/>
              </a:rPr>
              <a:t>27</a:t>
            </a:r>
            <a:r>
              <a:rPr kumimoji="0" lang="en-US" altLang="zh-TW" sz="2800" dirty="0" smtClean="0">
                <a:solidFill>
                  <a:schemeClr val="bg1"/>
                </a:solidFill>
                <a:latin typeface="Century" pitchFamily="18" charset="0"/>
              </a:rPr>
              <a:t>Therefore, whoever eats the bread or drinks the cup of the Lord in an unworthy manner will be guilty of sinning against the body and blood of the Lord. </a:t>
            </a:r>
            <a:r>
              <a:rPr kumimoji="0" lang="en-US" altLang="zh-TW" sz="2800" baseline="30000" dirty="0" smtClean="0">
                <a:solidFill>
                  <a:schemeClr val="bg1"/>
                </a:solidFill>
                <a:latin typeface="Century" pitchFamily="18" charset="0"/>
              </a:rPr>
              <a:t>28</a:t>
            </a:r>
            <a:r>
              <a:rPr kumimoji="0" lang="en-US" altLang="zh-TW" sz="2800" dirty="0">
                <a:solidFill>
                  <a:schemeClr val="bg1"/>
                </a:solidFill>
                <a:latin typeface="Century" pitchFamily="18" charset="0"/>
              </a:rPr>
              <a:t>A man ought to examine himself before he eats of the bread and drinks of the cup. 29For anyone who eats and drinks without recognizing the body of the Lord eats and drinks judgment on himself.</a:t>
            </a:r>
            <a:endParaRPr kumimoji="0" lang="en-US" altLang="zh-TW" sz="2800" dirty="0">
              <a:solidFill>
                <a:schemeClr val="bg1"/>
              </a:solidFill>
              <a:latin typeface="Century"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685800" y="152400"/>
            <a:ext cx="7772400" cy="457200"/>
          </a:xfrm>
          <a:solidFill>
            <a:srgbClr val="990000">
              <a:alpha val="50195"/>
            </a:srgbClr>
          </a:solidFill>
          <a:ln>
            <a:solidFill>
              <a:schemeClr val="bg1"/>
            </a:solidFill>
          </a:ln>
        </p:spPr>
        <p:txBody>
          <a:bodyPr/>
          <a:lstStyle/>
          <a:p>
            <a:pPr eaLnBrk="1" hangingPunct="1"/>
            <a:r>
              <a:rPr lang="zh-TW" altLang="en-US" sz="2400" b="1" smtClean="0">
                <a:solidFill>
                  <a:schemeClr val="bg1"/>
                </a:solidFill>
                <a:latin typeface="Comic Sans MS" pitchFamily="66" charset="0"/>
                <a:ea typeface="華康楷書體W5" pitchFamily="65" charset="-120"/>
              </a:rPr>
              <a:t>十字架</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685800" y="152400"/>
            <a:ext cx="7772400" cy="457200"/>
          </a:xfrm>
          <a:solidFill>
            <a:srgbClr val="990000">
              <a:alpha val="50195"/>
            </a:srgbClr>
          </a:solidFill>
          <a:ln>
            <a:solidFill>
              <a:schemeClr val="bg1"/>
            </a:solidFill>
          </a:ln>
        </p:spPr>
        <p:txBody>
          <a:bodyPr/>
          <a:lstStyle/>
          <a:p>
            <a:pPr eaLnBrk="1" hangingPunct="1"/>
            <a:r>
              <a:rPr lang="zh-TW" altLang="en-US" sz="2400" b="1" smtClean="0">
                <a:solidFill>
                  <a:schemeClr val="bg1"/>
                </a:solidFill>
                <a:latin typeface="Comic Sans MS" pitchFamily="66" charset="0"/>
                <a:ea typeface="華康楷書體W5" pitchFamily="65" charset="-120"/>
              </a:rPr>
              <a:t>十字架</a:t>
            </a:r>
          </a:p>
        </p:txBody>
      </p:sp>
      <p:sp>
        <p:nvSpPr>
          <p:cNvPr id="228355" name="Rectangle 3"/>
          <p:cNvSpPr>
            <a:spLocks noGrp="1" noChangeArrowheads="1"/>
          </p:cNvSpPr>
          <p:nvPr>
            <p:ph type="body" idx="1"/>
          </p:nvPr>
        </p:nvSpPr>
        <p:spPr>
          <a:xfrm>
            <a:off x="304800" y="762000"/>
            <a:ext cx="8610600" cy="2514600"/>
          </a:xfrm>
          <a:solidFill>
            <a:srgbClr val="990000">
              <a:alpha val="50195"/>
            </a:srgbClr>
          </a:solidFill>
          <a:ln>
            <a:solidFill>
              <a:schemeClr val="bg1"/>
            </a:solidFill>
          </a:ln>
        </p:spPr>
        <p:txBody>
          <a:bodyPr/>
          <a:lstStyle/>
          <a:p>
            <a:pPr algn="ctr" eaLnBrk="1" hangingPunct="1">
              <a:buFontTx/>
              <a:buNone/>
            </a:pPr>
            <a:r>
              <a:rPr lang="zh-TW" altLang="en-US" sz="4400" smtClean="0">
                <a:solidFill>
                  <a:schemeClr val="bg1"/>
                </a:solidFill>
                <a:latin typeface="Comic Sans MS" pitchFamily="66" charset="0"/>
                <a:ea typeface="華康楷書體W5" pitchFamily="65" charset="-120"/>
              </a:rPr>
              <a:t>求主使我靠十架，在彼有生命水；</a:t>
            </a:r>
          </a:p>
          <a:p>
            <a:pPr algn="ctr" eaLnBrk="1" hangingPunct="1">
              <a:buFontTx/>
              <a:buNone/>
            </a:pPr>
            <a:r>
              <a:rPr lang="zh-TW" altLang="en-US" sz="4400" smtClean="0">
                <a:solidFill>
                  <a:schemeClr val="bg1"/>
                </a:solidFill>
                <a:latin typeface="Comic Sans MS" pitchFamily="66" charset="0"/>
                <a:ea typeface="華康楷書體W5" pitchFamily="65" charset="-120"/>
              </a:rPr>
              <a:t>寶血由十架流下，白白賜人洗罪。</a:t>
            </a:r>
          </a:p>
        </p:txBody>
      </p:sp>
      <p:sp>
        <p:nvSpPr>
          <p:cNvPr id="228356" name="Rectangle 4"/>
          <p:cNvSpPr>
            <a:spLocks noChangeArrowheads="1"/>
          </p:cNvSpPr>
          <p:nvPr/>
        </p:nvSpPr>
        <p:spPr bwMode="auto">
          <a:xfrm>
            <a:off x="304800" y="3581400"/>
            <a:ext cx="8610600" cy="2819400"/>
          </a:xfrm>
          <a:prstGeom prst="rect">
            <a:avLst/>
          </a:prstGeom>
          <a:solidFill>
            <a:srgbClr val="990000">
              <a:alpha val="50195"/>
            </a:srgbClr>
          </a:solidFill>
          <a:ln w="9525">
            <a:solidFill>
              <a:schemeClr val="bg1"/>
            </a:solidFill>
            <a:miter lim="800000"/>
            <a:headEnd/>
            <a:tailEnd/>
          </a:ln>
        </p:spPr>
        <p:txBody>
          <a:bodyPr/>
          <a:lstStyle/>
          <a:p>
            <a:pPr marL="342900" indent="-342900" algn="ctr">
              <a:spcBef>
                <a:spcPct val="20000"/>
              </a:spcBef>
            </a:pPr>
            <a:r>
              <a:rPr lang="zh-CN" altLang="en-US" sz="3200">
                <a:solidFill>
                  <a:srgbClr val="FFFFFF"/>
                </a:solidFill>
                <a:latin typeface="Comic Sans MS" pitchFamily="66" charset="0"/>
                <a:cs typeface="Times New Roman" pitchFamily="18" charset="0"/>
              </a:rPr>
              <a:t> </a:t>
            </a:r>
            <a:r>
              <a:rPr lang="en-US" altLang="zh-TW" sz="3200">
                <a:solidFill>
                  <a:srgbClr val="FFFFFF"/>
                </a:solidFill>
                <a:latin typeface="Comic Sans MS" pitchFamily="66" charset="0"/>
                <a:ea typeface="SimSun" pitchFamily="2" charset="-122"/>
              </a:rPr>
              <a:t>Jesus, keep me near the cross- </a:t>
            </a:r>
          </a:p>
          <a:p>
            <a:pPr marL="342900" indent="-342900" algn="ctr">
              <a:spcBef>
                <a:spcPct val="20000"/>
              </a:spcBef>
            </a:pPr>
            <a:r>
              <a:rPr lang="en-US" altLang="zh-TW" sz="3200">
                <a:solidFill>
                  <a:srgbClr val="FFFFFF"/>
                </a:solidFill>
                <a:latin typeface="Comic Sans MS" pitchFamily="66" charset="0"/>
                <a:ea typeface="SimSun" pitchFamily="2" charset="-122"/>
              </a:rPr>
              <a:t>there a precious fountain,</a:t>
            </a:r>
          </a:p>
          <a:p>
            <a:pPr marL="342900" indent="-342900" algn="ctr">
              <a:spcBef>
                <a:spcPct val="20000"/>
              </a:spcBef>
            </a:pPr>
            <a:r>
              <a:rPr lang="en-US" altLang="zh-CN" sz="3200">
                <a:solidFill>
                  <a:srgbClr val="FFFFFF"/>
                </a:solidFill>
                <a:latin typeface="Comic Sans MS" pitchFamily="66" charset="0"/>
                <a:ea typeface="SimSun" pitchFamily="2" charset="-122"/>
              </a:rPr>
              <a:t>Free to all, a healing stream, </a:t>
            </a:r>
          </a:p>
          <a:p>
            <a:pPr marL="342900" indent="-342900" algn="ctr">
              <a:spcBef>
                <a:spcPct val="20000"/>
              </a:spcBef>
            </a:pPr>
            <a:r>
              <a:rPr lang="en-US" altLang="zh-CN" sz="3200">
                <a:solidFill>
                  <a:srgbClr val="FFFFFF"/>
                </a:solidFill>
                <a:latin typeface="Comic Sans MS" pitchFamily="66" charset="0"/>
                <a:ea typeface="SimSun" pitchFamily="2" charset="-122"/>
              </a:rPr>
              <a:t>flows from Calvary’s mountain.</a:t>
            </a:r>
            <a:endParaRPr lang="en-US" altLang="zh-TW" sz="3200">
              <a:solidFill>
                <a:srgbClr val="FFFFFF"/>
              </a:solidFill>
              <a:latin typeface="Comic Sans MS" pitchFamily="66" charset="0"/>
              <a:ea typeface="SimSun" pitchFamily="2"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a:xfrm>
            <a:off x="685800" y="152400"/>
            <a:ext cx="7772400" cy="457200"/>
          </a:xfrm>
          <a:solidFill>
            <a:srgbClr val="990000">
              <a:alpha val="50195"/>
            </a:srgbClr>
          </a:solidFill>
          <a:ln>
            <a:solidFill>
              <a:schemeClr val="bg1"/>
            </a:solidFill>
          </a:ln>
        </p:spPr>
        <p:txBody>
          <a:bodyPr/>
          <a:lstStyle/>
          <a:p>
            <a:pPr eaLnBrk="1" hangingPunct="1"/>
            <a:r>
              <a:rPr lang="zh-TW" altLang="en-US" sz="2400" b="1" smtClean="0">
                <a:solidFill>
                  <a:schemeClr val="bg1"/>
                </a:solidFill>
                <a:ea typeface="華康楷書體W5" pitchFamily="65" charset="-120"/>
              </a:rPr>
              <a:t>十字架</a:t>
            </a:r>
          </a:p>
        </p:txBody>
      </p:sp>
      <p:sp>
        <p:nvSpPr>
          <p:cNvPr id="230403" name="Rectangle 3"/>
          <p:cNvSpPr>
            <a:spLocks noGrp="1" noChangeArrowheads="1"/>
          </p:cNvSpPr>
          <p:nvPr>
            <p:ph type="body" idx="1"/>
          </p:nvPr>
        </p:nvSpPr>
        <p:spPr>
          <a:xfrm>
            <a:off x="304800" y="762000"/>
            <a:ext cx="8610600" cy="2743200"/>
          </a:xfrm>
          <a:solidFill>
            <a:srgbClr val="990000">
              <a:alpha val="50195"/>
            </a:srgbClr>
          </a:solidFill>
          <a:ln>
            <a:solidFill>
              <a:schemeClr val="bg1"/>
            </a:solidFill>
          </a:ln>
        </p:spPr>
        <p:txBody>
          <a:bodyPr/>
          <a:lstStyle/>
          <a:p>
            <a:pPr algn="ctr" eaLnBrk="1" hangingPunct="1">
              <a:buFontTx/>
              <a:buNone/>
            </a:pPr>
            <a:r>
              <a:rPr lang="zh-TW" altLang="en-US" sz="4400" smtClean="0">
                <a:solidFill>
                  <a:schemeClr val="bg1"/>
                </a:solidFill>
                <a:ea typeface="華康楷書體W5" pitchFamily="65" charset="-120"/>
              </a:rPr>
              <a:t>十字架，十字架，永是我的榮耀，</a:t>
            </a:r>
          </a:p>
          <a:p>
            <a:pPr algn="ctr" eaLnBrk="1" hangingPunct="1">
              <a:buFontTx/>
              <a:buNone/>
            </a:pPr>
            <a:r>
              <a:rPr lang="zh-TW" altLang="en-US" sz="4400" smtClean="0">
                <a:solidFill>
                  <a:schemeClr val="bg1"/>
                </a:solidFill>
                <a:ea typeface="華康楷書體W5" pitchFamily="65" charset="-120"/>
              </a:rPr>
              <a:t>我眾罪都洗清潔，唯靠耶穌寶血。</a:t>
            </a:r>
          </a:p>
        </p:txBody>
      </p:sp>
      <p:sp>
        <p:nvSpPr>
          <p:cNvPr id="230404" name="Rectangle 4"/>
          <p:cNvSpPr>
            <a:spLocks noChangeArrowheads="1"/>
          </p:cNvSpPr>
          <p:nvPr/>
        </p:nvSpPr>
        <p:spPr bwMode="auto">
          <a:xfrm>
            <a:off x="304800" y="3581400"/>
            <a:ext cx="8610600" cy="2667000"/>
          </a:xfrm>
          <a:prstGeom prst="rect">
            <a:avLst/>
          </a:prstGeom>
          <a:solidFill>
            <a:srgbClr val="990000">
              <a:alpha val="50195"/>
            </a:srgbClr>
          </a:solidFill>
          <a:ln w="9525">
            <a:solidFill>
              <a:schemeClr val="bg1"/>
            </a:solidFill>
            <a:miter lim="800000"/>
            <a:headEnd/>
            <a:tailEnd/>
          </a:ln>
        </p:spPr>
        <p:txBody>
          <a:bodyPr/>
          <a:lstStyle/>
          <a:p>
            <a:pPr marL="342900" indent="-342900" algn="ctr">
              <a:spcBef>
                <a:spcPct val="20000"/>
              </a:spcBef>
            </a:pPr>
            <a:r>
              <a:rPr lang="en-US" altLang="zh-CN" sz="3200">
                <a:solidFill>
                  <a:srgbClr val="FFFFFF"/>
                </a:solidFill>
                <a:latin typeface="Comic Sans MS" pitchFamily="66" charset="0"/>
                <a:ea typeface="SimSun" pitchFamily="2" charset="-122"/>
              </a:rPr>
              <a:t>In the cross, in the cross, </a:t>
            </a:r>
          </a:p>
          <a:p>
            <a:pPr marL="342900" indent="-342900" algn="ctr">
              <a:spcBef>
                <a:spcPct val="20000"/>
              </a:spcBef>
            </a:pPr>
            <a:r>
              <a:rPr lang="en-US" altLang="zh-CN" sz="3200">
                <a:solidFill>
                  <a:srgbClr val="FFFFFF"/>
                </a:solidFill>
                <a:latin typeface="Comic Sans MS" pitchFamily="66" charset="0"/>
                <a:ea typeface="SimSun" pitchFamily="2" charset="-122"/>
              </a:rPr>
              <a:t>be my glory ever,</a:t>
            </a:r>
          </a:p>
          <a:p>
            <a:pPr marL="342900" indent="-342900" algn="ctr">
              <a:spcBef>
                <a:spcPct val="20000"/>
              </a:spcBef>
            </a:pPr>
            <a:r>
              <a:rPr lang="en-US" altLang="zh-CN" sz="3200">
                <a:solidFill>
                  <a:srgbClr val="FFFFFF"/>
                </a:solidFill>
                <a:latin typeface="Comic Sans MS" pitchFamily="66" charset="0"/>
                <a:ea typeface="SimSun" pitchFamily="2" charset="-122"/>
              </a:rPr>
              <a:t>till my raptured soul shall </a:t>
            </a:r>
          </a:p>
          <a:p>
            <a:pPr marL="342900" indent="-342900" algn="ctr">
              <a:spcBef>
                <a:spcPct val="20000"/>
              </a:spcBef>
            </a:pPr>
            <a:r>
              <a:rPr lang="en-US" altLang="zh-CN" sz="3200">
                <a:solidFill>
                  <a:srgbClr val="FFFFFF"/>
                </a:solidFill>
                <a:latin typeface="Comic Sans MS" pitchFamily="66" charset="0"/>
                <a:ea typeface="SimSun" pitchFamily="2" charset="-122"/>
              </a:rPr>
              <a:t>find rest beyond the river</a:t>
            </a:r>
            <a:r>
              <a:rPr lang="en-US" altLang="zh-TW" sz="3200">
                <a:solidFill>
                  <a:srgbClr val="FFFFFF"/>
                </a:solidFill>
                <a:latin typeface="Comic Sans MS" pitchFamily="66" charset="0"/>
                <a:ea typeface="SimSun" pitchFamily="2" charset="-122"/>
              </a:rPr>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304800" y="152400"/>
            <a:ext cx="8610600" cy="533400"/>
          </a:xfrm>
          <a:solidFill>
            <a:srgbClr val="990000">
              <a:alpha val="50195"/>
            </a:srgbClr>
          </a:solidFill>
          <a:ln>
            <a:solidFill>
              <a:schemeClr val="bg1"/>
            </a:solidFill>
          </a:ln>
        </p:spPr>
        <p:txBody>
          <a:bodyPr/>
          <a:lstStyle/>
          <a:p>
            <a:pPr eaLnBrk="1" hangingPunct="1"/>
            <a:r>
              <a:rPr lang="zh-TW" altLang="en-US" sz="2400" b="1" smtClean="0">
                <a:solidFill>
                  <a:schemeClr val="bg1"/>
                </a:solidFill>
                <a:ea typeface="華康楷書體W5" pitchFamily="65" charset="-120"/>
              </a:rPr>
              <a:t>十字架</a:t>
            </a:r>
          </a:p>
        </p:txBody>
      </p:sp>
      <p:sp>
        <p:nvSpPr>
          <p:cNvPr id="232451" name="Rectangle 3"/>
          <p:cNvSpPr>
            <a:spLocks noGrp="1" noChangeArrowheads="1"/>
          </p:cNvSpPr>
          <p:nvPr>
            <p:ph type="body" idx="1"/>
          </p:nvPr>
        </p:nvSpPr>
        <p:spPr>
          <a:xfrm>
            <a:off x="304800" y="838200"/>
            <a:ext cx="8610600" cy="2743200"/>
          </a:xfrm>
          <a:solidFill>
            <a:srgbClr val="990000">
              <a:alpha val="50195"/>
            </a:srgbClr>
          </a:solidFill>
          <a:ln>
            <a:solidFill>
              <a:schemeClr val="bg1"/>
            </a:solidFill>
          </a:ln>
        </p:spPr>
        <p:txBody>
          <a:bodyPr/>
          <a:lstStyle/>
          <a:p>
            <a:pPr algn="ctr" eaLnBrk="1" hangingPunct="1">
              <a:buFontTx/>
              <a:buNone/>
            </a:pPr>
            <a:r>
              <a:rPr lang="zh-TW" altLang="en-US" sz="4400" smtClean="0">
                <a:solidFill>
                  <a:schemeClr val="bg1"/>
                </a:solidFill>
                <a:ea typeface="華康楷書體W5" pitchFamily="65" charset="-120"/>
              </a:rPr>
              <a:t>我來到主十架前，蒙救主的愛憐；</a:t>
            </a:r>
          </a:p>
          <a:p>
            <a:pPr algn="ctr" eaLnBrk="1" hangingPunct="1">
              <a:buFontTx/>
              <a:buNone/>
            </a:pPr>
            <a:r>
              <a:rPr lang="zh-TW" altLang="en-US" sz="4400" smtClean="0">
                <a:solidFill>
                  <a:schemeClr val="bg1"/>
                </a:solidFill>
                <a:ea typeface="華康楷書體W5" pitchFamily="65" charset="-120"/>
              </a:rPr>
              <a:t>衪賜我聖靈亮光，照亮我的心田。</a:t>
            </a:r>
          </a:p>
        </p:txBody>
      </p:sp>
      <p:sp>
        <p:nvSpPr>
          <p:cNvPr id="232452" name="Rectangle 4"/>
          <p:cNvSpPr>
            <a:spLocks noChangeArrowheads="1"/>
          </p:cNvSpPr>
          <p:nvPr/>
        </p:nvSpPr>
        <p:spPr bwMode="auto">
          <a:xfrm>
            <a:off x="304800" y="3657600"/>
            <a:ext cx="8610600" cy="2514600"/>
          </a:xfrm>
          <a:prstGeom prst="rect">
            <a:avLst/>
          </a:prstGeom>
          <a:solidFill>
            <a:srgbClr val="990000">
              <a:alpha val="50195"/>
            </a:srgbClr>
          </a:solidFill>
          <a:ln w="9525">
            <a:solidFill>
              <a:schemeClr val="bg1"/>
            </a:solidFill>
            <a:miter lim="800000"/>
            <a:headEnd/>
            <a:tailEnd/>
          </a:ln>
        </p:spPr>
        <p:txBody>
          <a:bodyPr/>
          <a:lstStyle/>
          <a:p>
            <a:pPr marL="342900" indent="-342900" algn="ctr">
              <a:spcBef>
                <a:spcPct val="20000"/>
              </a:spcBef>
            </a:pPr>
            <a:r>
              <a:rPr lang="zh-CN" altLang="en-US" sz="3200">
                <a:solidFill>
                  <a:srgbClr val="FFFFFF"/>
                </a:solidFill>
                <a:latin typeface="Comic Sans MS" pitchFamily="66" charset="0"/>
                <a:cs typeface="Times New Roman" pitchFamily="18" charset="0"/>
              </a:rPr>
              <a:t> </a:t>
            </a:r>
            <a:r>
              <a:rPr lang="en-US" altLang="zh-TW" sz="3200">
                <a:solidFill>
                  <a:srgbClr val="FFFFFF"/>
                </a:solidFill>
                <a:latin typeface="Comic Sans MS" pitchFamily="66" charset="0"/>
                <a:ea typeface="SimSun" pitchFamily="2" charset="-122"/>
              </a:rPr>
              <a:t>At the cross I stood one day, </a:t>
            </a:r>
          </a:p>
          <a:p>
            <a:pPr marL="342900" indent="-342900" algn="ctr">
              <a:spcBef>
                <a:spcPct val="20000"/>
              </a:spcBef>
            </a:pPr>
            <a:r>
              <a:rPr lang="en-US" altLang="zh-TW" sz="3200">
                <a:solidFill>
                  <a:srgbClr val="FFFFFF"/>
                </a:solidFill>
                <a:latin typeface="Comic Sans MS" pitchFamily="66" charset="0"/>
                <a:ea typeface="SimSun" pitchFamily="2" charset="-122"/>
              </a:rPr>
              <a:t>love and mercy found me;</a:t>
            </a:r>
          </a:p>
          <a:p>
            <a:pPr marL="342900" indent="-342900" algn="ctr">
              <a:spcBef>
                <a:spcPct val="20000"/>
              </a:spcBef>
            </a:pPr>
            <a:r>
              <a:rPr lang="en-US" altLang="zh-CN" sz="3200">
                <a:solidFill>
                  <a:srgbClr val="FFFFFF"/>
                </a:solidFill>
                <a:latin typeface="Comic Sans MS" pitchFamily="66" charset="0"/>
                <a:ea typeface="SimSun" pitchFamily="2" charset="-122"/>
              </a:rPr>
              <a:t>There the bright and morning star </a:t>
            </a:r>
          </a:p>
          <a:p>
            <a:pPr marL="342900" indent="-342900" algn="ctr">
              <a:spcBef>
                <a:spcPct val="20000"/>
              </a:spcBef>
            </a:pPr>
            <a:r>
              <a:rPr lang="en-US" altLang="zh-CN" sz="3200">
                <a:solidFill>
                  <a:srgbClr val="FFFFFF"/>
                </a:solidFill>
                <a:latin typeface="Comic Sans MS" pitchFamily="66" charset="0"/>
                <a:ea typeface="SimSun" pitchFamily="2" charset="-122"/>
              </a:rPr>
              <a:t>shed its beams around me</a:t>
            </a:r>
            <a:endParaRPr lang="en-US" altLang="zh-TW" sz="3200">
              <a:solidFill>
                <a:srgbClr val="FFFFFF"/>
              </a:solidFill>
              <a:latin typeface="Comic Sans MS" pitchFamily="66" charset="0"/>
              <a:ea typeface="SimSun" pitchFamily="2"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685800" y="152400"/>
            <a:ext cx="7772400" cy="457200"/>
          </a:xfrm>
          <a:solidFill>
            <a:srgbClr val="990000">
              <a:alpha val="50195"/>
            </a:srgbClr>
          </a:solidFill>
          <a:ln>
            <a:solidFill>
              <a:schemeClr val="bg1"/>
            </a:solidFill>
          </a:ln>
        </p:spPr>
        <p:txBody>
          <a:bodyPr/>
          <a:lstStyle/>
          <a:p>
            <a:pPr eaLnBrk="1" hangingPunct="1"/>
            <a:r>
              <a:rPr lang="zh-TW" altLang="en-US" sz="2400" b="1" smtClean="0">
                <a:solidFill>
                  <a:schemeClr val="bg1"/>
                </a:solidFill>
                <a:ea typeface="華康楷書體W5" pitchFamily="65" charset="-120"/>
              </a:rPr>
              <a:t>十字架</a:t>
            </a:r>
          </a:p>
        </p:txBody>
      </p:sp>
      <p:sp>
        <p:nvSpPr>
          <p:cNvPr id="234499" name="Rectangle 3"/>
          <p:cNvSpPr>
            <a:spLocks noGrp="1" noChangeArrowheads="1"/>
          </p:cNvSpPr>
          <p:nvPr>
            <p:ph type="body" idx="1"/>
          </p:nvPr>
        </p:nvSpPr>
        <p:spPr>
          <a:xfrm>
            <a:off x="304800" y="762000"/>
            <a:ext cx="8610600" cy="2743200"/>
          </a:xfrm>
          <a:solidFill>
            <a:srgbClr val="990000">
              <a:alpha val="50195"/>
            </a:srgbClr>
          </a:solidFill>
          <a:ln>
            <a:solidFill>
              <a:schemeClr val="bg1"/>
            </a:solidFill>
          </a:ln>
        </p:spPr>
        <p:txBody>
          <a:bodyPr/>
          <a:lstStyle/>
          <a:p>
            <a:pPr algn="ctr" eaLnBrk="1" hangingPunct="1">
              <a:buFontTx/>
              <a:buNone/>
            </a:pPr>
            <a:r>
              <a:rPr lang="zh-TW" altLang="en-US" sz="4400" smtClean="0">
                <a:solidFill>
                  <a:schemeClr val="bg1"/>
                </a:solidFill>
                <a:ea typeface="華康楷書體W5" pitchFamily="65" charset="-120"/>
              </a:rPr>
              <a:t>十字架，十字架，永是我的榮耀，</a:t>
            </a:r>
          </a:p>
          <a:p>
            <a:pPr algn="ctr" eaLnBrk="1" hangingPunct="1">
              <a:buFontTx/>
              <a:buNone/>
            </a:pPr>
            <a:r>
              <a:rPr lang="zh-TW" altLang="en-US" sz="4400" smtClean="0">
                <a:solidFill>
                  <a:schemeClr val="bg1"/>
                </a:solidFill>
                <a:ea typeface="華康楷書體W5" pitchFamily="65" charset="-120"/>
              </a:rPr>
              <a:t>我眾罪都洗清潔，唯靠耶穌寶血。</a:t>
            </a:r>
          </a:p>
        </p:txBody>
      </p:sp>
      <p:sp>
        <p:nvSpPr>
          <p:cNvPr id="234500" name="Rectangle 4"/>
          <p:cNvSpPr>
            <a:spLocks noChangeArrowheads="1"/>
          </p:cNvSpPr>
          <p:nvPr/>
        </p:nvSpPr>
        <p:spPr bwMode="auto">
          <a:xfrm>
            <a:off x="304800" y="3581400"/>
            <a:ext cx="8610600" cy="2667000"/>
          </a:xfrm>
          <a:prstGeom prst="rect">
            <a:avLst/>
          </a:prstGeom>
          <a:solidFill>
            <a:srgbClr val="990000">
              <a:alpha val="50195"/>
            </a:srgbClr>
          </a:solidFill>
          <a:ln w="9525">
            <a:solidFill>
              <a:schemeClr val="bg1"/>
            </a:solidFill>
            <a:miter lim="800000"/>
            <a:headEnd/>
            <a:tailEnd/>
          </a:ln>
        </p:spPr>
        <p:txBody>
          <a:bodyPr/>
          <a:lstStyle/>
          <a:p>
            <a:pPr marL="342900" indent="-342900" algn="ctr">
              <a:spcBef>
                <a:spcPct val="20000"/>
              </a:spcBef>
            </a:pPr>
            <a:r>
              <a:rPr lang="en-US" altLang="zh-CN" sz="3200">
                <a:solidFill>
                  <a:srgbClr val="FFFFFF"/>
                </a:solidFill>
                <a:latin typeface="Comic Sans MS" pitchFamily="66" charset="0"/>
                <a:ea typeface="SimSun" pitchFamily="2" charset="-122"/>
              </a:rPr>
              <a:t>In the cross, in the cross, </a:t>
            </a:r>
          </a:p>
          <a:p>
            <a:pPr marL="342900" indent="-342900" algn="ctr">
              <a:spcBef>
                <a:spcPct val="20000"/>
              </a:spcBef>
            </a:pPr>
            <a:r>
              <a:rPr lang="en-US" altLang="zh-CN" sz="3200">
                <a:solidFill>
                  <a:srgbClr val="FFFFFF"/>
                </a:solidFill>
                <a:latin typeface="Comic Sans MS" pitchFamily="66" charset="0"/>
                <a:ea typeface="SimSun" pitchFamily="2" charset="-122"/>
              </a:rPr>
              <a:t>be my glory ever,</a:t>
            </a:r>
          </a:p>
          <a:p>
            <a:pPr marL="342900" indent="-342900" algn="ctr">
              <a:spcBef>
                <a:spcPct val="20000"/>
              </a:spcBef>
            </a:pPr>
            <a:r>
              <a:rPr lang="en-US" altLang="zh-CN" sz="3200">
                <a:solidFill>
                  <a:srgbClr val="FFFFFF"/>
                </a:solidFill>
                <a:latin typeface="Comic Sans MS" pitchFamily="66" charset="0"/>
                <a:ea typeface="SimSun" pitchFamily="2" charset="-122"/>
              </a:rPr>
              <a:t>till my raptured soul shall </a:t>
            </a:r>
          </a:p>
          <a:p>
            <a:pPr marL="342900" indent="-342900" algn="ctr">
              <a:spcBef>
                <a:spcPct val="20000"/>
              </a:spcBef>
            </a:pPr>
            <a:r>
              <a:rPr lang="en-US" altLang="zh-CN" sz="3200">
                <a:solidFill>
                  <a:srgbClr val="FFFFFF"/>
                </a:solidFill>
                <a:latin typeface="Comic Sans MS" pitchFamily="66" charset="0"/>
                <a:ea typeface="SimSun" pitchFamily="2" charset="-122"/>
              </a:rPr>
              <a:t>find rest beyond the river</a:t>
            </a:r>
            <a:r>
              <a:rPr lang="en-US" altLang="zh-TW" sz="3200">
                <a:solidFill>
                  <a:srgbClr val="FFFFFF"/>
                </a:solidFill>
                <a:latin typeface="Comic Sans MS" pitchFamily="66" charset="0"/>
                <a:ea typeface="SimSun" pitchFamily="2" charset="-122"/>
              </a:rPr>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685800" y="152400"/>
            <a:ext cx="7772400" cy="533400"/>
          </a:xfrm>
          <a:solidFill>
            <a:srgbClr val="990000">
              <a:alpha val="50195"/>
            </a:srgbClr>
          </a:solidFill>
          <a:ln>
            <a:solidFill>
              <a:schemeClr val="bg1"/>
            </a:solidFill>
          </a:ln>
        </p:spPr>
        <p:txBody>
          <a:bodyPr/>
          <a:lstStyle/>
          <a:p>
            <a:pPr eaLnBrk="1" hangingPunct="1"/>
            <a:r>
              <a:rPr lang="zh-TW" altLang="en-US" sz="2400" b="1" smtClean="0">
                <a:solidFill>
                  <a:schemeClr val="bg1"/>
                </a:solidFill>
                <a:ea typeface="華康楷書體W5" pitchFamily="65" charset="-120"/>
              </a:rPr>
              <a:t>十字架</a:t>
            </a:r>
          </a:p>
        </p:txBody>
      </p:sp>
      <p:sp>
        <p:nvSpPr>
          <p:cNvPr id="236547" name="Rectangle 3"/>
          <p:cNvSpPr>
            <a:spLocks noGrp="1" noChangeArrowheads="1"/>
          </p:cNvSpPr>
          <p:nvPr>
            <p:ph type="body" idx="1"/>
          </p:nvPr>
        </p:nvSpPr>
        <p:spPr>
          <a:xfrm>
            <a:off x="304800" y="838200"/>
            <a:ext cx="8610600" cy="2362200"/>
          </a:xfrm>
          <a:solidFill>
            <a:srgbClr val="990000">
              <a:alpha val="50195"/>
            </a:srgbClr>
          </a:solidFill>
          <a:ln>
            <a:solidFill>
              <a:schemeClr val="bg1"/>
            </a:solidFill>
          </a:ln>
        </p:spPr>
        <p:txBody>
          <a:bodyPr/>
          <a:lstStyle/>
          <a:p>
            <a:pPr algn="ctr" eaLnBrk="1" hangingPunct="1">
              <a:buFontTx/>
              <a:buNone/>
            </a:pPr>
            <a:r>
              <a:rPr lang="zh-TW" altLang="en-US" sz="4400" smtClean="0">
                <a:solidFill>
                  <a:schemeClr val="bg1"/>
                </a:solidFill>
                <a:ea typeface="華康楷書體W5" pitchFamily="65" charset="-120"/>
              </a:rPr>
              <a:t>求主使我靠十架，思念昔日情景；</a:t>
            </a:r>
          </a:p>
          <a:p>
            <a:pPr algn="ctr" eaLnBrk="1" hangingPunct="1">
              <a:buFontTx/>
              <a:buNone/>
            </a:pPr>
            <a:r>
              <a:rPr lang="zh-TW" altLang="en-US" sz="4400" smtClean="0">
                <a:solidFill>
                  <a:schemeClr val="bg1"/>
                </a:solidFill>
                <a:ea typeface="華康楷書體W5" pitchFamily="65" charset="-120"/>
              </a:rPr>
              <a:t>常在十架蔭庇下，緊緊跟主前行。</a:t>
            </a:r>
          </a:p>
        </p:txBody>
      </p:sp>
      <p:sp>
        <p:nvSpPr>
          <p:cNvPr id="236548" name="Rectangle 4"/>
          <p:cNvSpPr>
            <a:spLocks noChangeArrowheads="1"/>
          </p:cNvSpPr>
          <p:nvPr/>
        </p:nvSpPr>
        <p:spPr bwMode="auto">
          <a:xfrm>
            <a:off x="304800" y="3352800"/>
            <a:ext cx="8610600" cy="2819400"/>
          </a:xfrm>
          <a:prstGeom prst="rect">
            <a:avLst/>
          </a:prstGeom>
          <a:solidFill>
            <a:srgbClr val="990000">
              <a:alpha val="50195"/>
            </a:srgbClr>
          </a:solidFill>
          <a:ln w="9525">
            <a:solidFill>
              <a:schemeClr val="bg1"/>
            </a:solidFill>
            <a:miter lim="800000"/>
            <a:headEnd/>
            <a:tailEnd/>
          </a:ln>
        </p:spPr>
        <p:txBody>
          <a:bodyPr/>
          <a:lstStyle/>
          <a:p>
            <a:pPr marL="342900" indent="-342900" algn="ctr">
              <a:spcBef>
                <a:spcPct val="20000"/>
              </a:spcBef>
            </a:pPr>
            <a:r>
              <a:rPr lang="zh-CN" altLang="en-US" sz="3200">
                <a:solidFill>
                  <a:srgbClr val="FFFFFF"/>
                </a:solidFill>
                <a:latin typeface="Comic Sans MS" pitchFamily="66" charset="0"/>
                <a:cs typeface="Times New Roman" pitchFamily="18" charset="0"/>
              </a:rPr>
              <a:t> </a:t>
            </a:r>
            <a:r>
              <a:rPr lang="en-US" altLang="zh-CN" sz="3200">
                <a:solidFill>
                  <a:srgbClr val="FFFFFF"/>
                </a:solidFill>
                <a:latin typeface="Comic Sans MS" pitchFamily="66" charset="0"/>
                <a:ea typeface="SimSun" pitchFamily="2" charset="-122"/>
              </a:rPr>
              <a:t>	Near the cross!  O Lamb of God, Bring its scenes before m ; </a:t>
            </a:r>
          </a:p>
          <a:p>
            <a:pPr marL="342900" indent="-342900" algn="ctr">
              <a:spcBef>
                <a:spcPct val="20000"/>
              </a:spcBef>
            </a:pPr>
            <a:r>
              <a:rPr lang="en-US" altLang="zh-CN" sz="3200">
                <a:solidFill>
                  <a:srgbClr val="FFFFFF"/>
                </a:solidFill>
                <a:latin typeface="Comic Sans MS" pitchFamily="66" charset="0"/>
                <a:ea typeface="SimSun" pitchFamily="2" charset="-122"/>
              </a:rPr>
              <a:t>Help me walk from day to day with its shadow over me.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685800" y="152400"/>
            <a:ext cx="7772400" cy="457200"/>
          </a:xfrm>
          <a:solidFill>
            <a:srgbClr val="990000">
              <a:alpha val="50195"/>
            </a:srgbClr>
          </a:solidFill>
          <a:ln>
            <a:solidFill>
              <a:schemeClr val="bg1"/>
            </a:solidFill>
          </a:ln>
        </p:spPr>
        <p:txBody>
          <a:bodyPr/>
          <a:lstStyle/>
          <a:p>
            <a:pPr eaLnBrk="1" hangingPunct="1"/>
            <a:r>
              <a:rPr lang="zh-TW" altLang="en-US" sz="2400" b="1" smtClean="0">
                <a:solidFill>
                  <a:schemeClr val="bg1"/>
                </a:solidFill>
                <a:ea typeface="華康楷書體W5" pitchFamily="65" charset="-120"/>
              </a:rPr>
              <a:t>十字架</a:t>
            </a:r>
          </a:p>
        </p:txBody>
      </p:sp>
      <p:sp>
        <p:nvSpPr>
          <p:cNvPr id="238595" name="Rectangle 3"/>
          <p:cNvSpPr>
            <a:spLocks noGrp="1" noChangeArrowheads="1"/>
          </p:cNvSpPr>
          <p:nvPr>
            <p:ph type="body" idx="1"/>
          </p:nvPr>
        </p:nvSpPr>
        <p:spPr>
          <a:xfrm>
            <a:off x="304800" y="762000"/>
            <a:ext cx="8610600" cy="2743200"/>
          </a:xfrm>
          <a:solidFill>
            <a:srgbClr val="990000">
              <a:alpha val="50195"/>
            </a:srgbClr>
          </a:solidFill>
          <a:ln>
            <a:solidFill>
              <a:schemeClr val="bg1"/>
            </a:solidFill>
          </a:ln>
        </p:spPr>
        <p:txBody>
          <a:bodyPr/>
          <a:lstStyle/>
          <a:p>
            <a:pPr algn="ctr" eaLnBrk="1" hangingPunct="1">
              <a:buFontTx/>
              <a:buNone/>
            </a:pPr>
            <a:r>
              <a:rPr lang="zh-TW" altLang="en-US" sz="4400" smtClean="0">
                <a:solidFill>
                  <a:schemeClr val="bg1"/>
                </a:solidFill>
                <a:ea typeface="華康楷書體W5" pitchFamily="65" charset="-120"/>
              </a:rPr>
              <a:t>十字架，十字架，永是我的榮耀，</a:t>
            </a:r>
          </a:p>
          <a:p>
            <a:pPr algn="ctr" eaLnBrk="1" hangingPunct="1">
              <a:buFontTx/>
              <a:buNone/>
            </a:pPr>
            <a:r>
              <a:rPr lang="zh-TW" altLang="en-US" sz="4400" smtClean="0">
                <a:solidFill>
                  <a:schemeClr val="bg1"/>
                </a:solidFill>
                <a:ea typeface="華康楷書體W5" pitchFamily="65" charset="-120"/>
              </a:rPr>
              <a:t>我眾罪都洗清潔，唯靠耶穌寶血。</a:t>
            </a:r>
          </a:p>
        </p:txBody>
      </p:sp>
      <p:sp>
        <p:nvSpPr>
          <p:cNvPr id="238596" name="Rectangle 4"/>
          <p:cNvSpPr>
            <a:spLocks noChangeArrowheads="1"/>
          </p:cNvSpPr>
          <p:nvPr/>
        </p:nvSpPr>
        <p:spPr bwMode="auto">
          <a:xfrm>
            <a:off x="304800" y="3581400"/>
            <a:ext cx="8610600" cy="2667000"/>
          </a:xfrm>
          <a:prstGeom prst="rect">
            <a:avLst/>
          </a:prstGeom>
          <a:solidFill>
            <a:srgbClr val="990000">
              <a:alpha val="50195"/>
            </a:srgbClr>
          </a:solidFill>
          <a:ln w="9525">
            <a:solidFill>
              <a:schemeClr val="bg1"/>
            </a:solidFill>
            <a:miter lim="800000"/>
            <a:headEnd/>
            <a:tailEnd/>
          </a:ln>
        </p:spPr>
        <p:txBody>
          <a:bodyPr/>
          <a:lstStyle/>
          <a:p>
            <a:pPr marL="342900" indent="-342900" algn="ctr">
              <a:spcBef>
                <a:spcPct val="20000"/>
              </a:spcBef>
            </a:pPr>
            <a:r>
              <a:rPr lang="en-US" altLang="zh-CN" sz="3200">
                <a:solidFill>
                  <a:srgbClr val="FFFFFF"/>
                </a:solidFill>
                <a:latin typeface="Comic Sans MS" pitchFamily="66" charset="0"/>
                <a:ea typeface="SimSun" pitchFamily="2" charset="-122"/>
              </a:rPr>
              <a:t>In the cross, in the cross, </a:t>
            </a:r>
          </a:p>
          <a:p>
            <a:pPr marL="342900" indent="-342900" algn="ctr">
              <a:spcBef>
                <a:spcPct val="20000"/>
              </a:spcBef>
            </a:pPr>
            <a:r>
              <a:rPr lang="en-US" altLang="zh-CN" sz="3200">
                <a:solidFill>
                  <a:srgbClr val="FFFFFF"/>
                </a:solidFill>
                <a:latin typeface="Comic Sans MS" pitchFamily="66" charset="0"/>
                <a:ea typeface="SimSun" pitchFamily="2" charset="-122"/>
              </a:rPr>
              <a:t>be my glory ever,</a:t>
            </a:r>
          </a:p>
          <a:p>
            <a:pPr marL="342900" indent="-342900" algn="ctr">
              <a:spcBef>
                <a:spcPct val="20000"/>
              </a:spcBef>
            </a:pPr>
            <a:r>
              <a:rPr lang="en-US" altLang="zh-CN" sz="3200">
                <a:solidFill>
                  <a:srgbClr val="FFFFFF"/>
                </a:solidFill>
                <a:latin typeface="Comic Sans MS" pitchFamily="66" charset="0"/>
                <a:ea typeface="SimSun" pitchFamily="2" charset="-122"/>
              </a:rPr>
              <a:t>till my raptured soul shall </a:t>
            </a:r>
          </a:p>
          <a:p>
            <a:pPr marL="342900" indent="-342900" algn="ctr">
              <a:spcBef>
                <a:spcPct val="20000"/>
              </a:spcBef>
            </a:pPr>
            <a:r>
              <a:rPr lang="en-US" altLang="zh-CN" sz="3200">
                <a:solidFill>
                  <a:srgbClr val="FFFFFF"/>
                </a:solidFill>
                <a:latin typeface="Comic Sans MS" pitchFamily="66" charset="0"/>
                <a:ea typeface="SimSun" pitchFamily="2" charset="-122"/>
              </a:rPr>
              <a:t>find rest beyond the river</a:t>
            </a:r>
            <a:r>
              <a:rPr lang="en-US" altLang="zh-TW" sz="3200">
                <a:solidFill>
                  <a:srgbClr val="FFFFFF"/>
                </a:solidFill>
                <a:latin typeface="Comic Sans MS" pitchFamily="66" charset="0"/>
                <a:ea typeface="SimSun" pitchFamily="2" charset="-122"/>
              </a:rPr>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685800" y="152400"/>
            <a:ext cx="7772400" cy="533400"/>
          </a:xfrm>
          <a:ln>
            <a:solidFill>
              <a:schemeClr val="bg1"/>
            </a:solidFill>
          </a:ln>
        </p:spPr>
        <p:txBody>
          <a:bodyPr/>
          <a:lstStyle/>
          <a:p>
            <a:pPr eaLnBrk="1" hangingPunct="1"/>
            <a:r>
              <a:rPr lang="zh-TW" altLang="en-US" sz="2400" b="1" smtClean="0">
                <a:solidFill>
                  <a:schemeClr val="bg1"/>
                </a:solidFill>
                <a:ea typeface="華康楷書體W5" pitchFamily="65" charset="-120"/>
              </a:rPr>
              <a:t>十字架</a:t>
            </a:r>
          </a:p>
        </p:txBody>
      </p:sp>
      <p:sp>
        <p:nvSpPr>
          <p:cNvPr id="240643" name="Rectangle 3"/>
          <p:cNvSpPr>
            <a:spLocks noGrp="1" noChangeArrowheads="1"/>
          </p:cNvSpPr>
          <p:nvPr>
            <p:ph type="body" idx="1"/>
          </p:nvPr>
        </p:nvSpPr>
        <p:spPr>
          <a:xfrm>
            <a:off x="304800" y="838200"/>
            <a:ext cx="8610600" cy="2743200"/>
          </a:xfrm>
          <a:ln>
            <a:solidFill>
              <a:schemeClr val="bg1"/>
            </a:solidFill>
          </a:ln>
        </p:spPr>
        <p:txBody>
          <a:bodyPr/>
          <a:lstStyle/>
          <a:p>
            <a:pPr algn="ctr" eaLnBrk="1" hangingPunct="1">
              <a:buFontTx/>
              <a:buNone/>
            </a:pPr>
            <a:r>
              <a:rPr lang="zh-TW" altLang="en-US" sz="4400" smtClean="0">
                <a:solidFill>
                  <a:schemeClr val="bg1"/>
                </a:solidFill>
                <a:ea typeface="華康楷書體W5" pitchFamily="65" charset="-120"/>
              </a:rPr>
              <a:t>儆醒等候十架前，盼望信心加增；</a:t>
            </a:r>
          </a:p>
          <a:p>
            <a:pPr algn="ctr" eaLnBrk="1" hangingPunct="1">
              <a:buFontTx/>
              <a:buNone/>
            </a:pPr>
            <a:r>
              <a:rPr lang="zh-TW" altLang="en-US" sz="4400" smtClean="0">
                <a:solidFill>
                  <a:schemeClr val="bg1"/>
                </a:solidFill>
                <a:ea typeface="華康楷書體W5" pitchFamily="65" charset="-120"/>
              </a:rPr>
              <a:t>直到走完世路程，天家永享安穩。</a:t>
            </a:r>
          </a:p>
        </p:txBody>
      </p:sp>
      <p:sp>
        <p:nvSpPr>
          <p:cNvPr id="240644" name="Rectangle 4"/>
          <p:cNvSpPr>
            <a:spLocks noChangeArrowheads="1"/>
          </p:cNvSpPr>
          <p:nvPr/>
        </p:nvSpPr>
        <p:spPr bwMode="auto">
          <a:xfrm>
            <a:off x="228600" y="3733800"/>
            <a:ext cx="8763000" cy="2895600"/>
          </a:xfrm>
          <a:prstGeom prst="rect">
            <a:avLst/>
          </a:prstGeom>
          <a:solidFill>
            <a:srgbClr val="990000">
              <a:alpha val="50195"/>
            </a:srgbClr>
          </a:solidFill>
          <a:ln w="9525">
            <a:solidFill>
              <a:schemeClr val="bg1"/>
            </a:solidFill>
            <a:miter lim="800000"/>
            <a:headEnd/>
            <a:tailEnd/>
          </a:ln>
        </p:spPr>
        <p:txBody>
          <a:bodyPr/>
          <a:lstStyle/>
          <a:p>
            <a:pPr marL="342900" indent="-342900" algn="ctr">
              <a:spcBef>
                <a:spcPct val="20000"/>
              </a:spcBef>
            </a:pPr>
            <a:r>
              <a:rPr lang="zh-CN" altLang="en-US" sz="3200">
                <a:solidFill>
                  <a:srgbClr val="FFFFFF"/>
                </a:solidFill>
                <a:latin typeface="Comic Sans MS" pitchFamily="66" charset="0"/>
                <a:cs typeface="Times New Roman" pitchFamily="18" charset="0"/>
              </a:rPr>
              <a:t> </a:t>
            </a:r>
            <a:r>
              <a:rPr lang="en-US" altLang="zh-TW" sz="3200">
                <a:solidFill>
                  <a:srgbClr val="FFFFFF"/>
                </a:solidFill>
                <a:latin typeface="Comic Sans MS" pitchFamily="66" charset="0"/>
                <a:ea typeface="SimSun" pitchFamily="2" charset="-122"/>
              </a:rPr>
              <a:t>Near the cross I’ll watch and wait,</a:t>
            </a:r>
          </a:p>
          <a:p>
            <a:pPr marL="342900" indent="-342900" algn="ctr">
              <a:spcBef>
                <a:spcPct val="20000"/>
              </a:spcBef>
            </a:pPr>
            <a:r>
              <a:rPr lang="en-US" altLang="zh-TW" sz="3200">
                <a:solidFill>
                  <a:srgbClr val="FFFFFF"/>
                </a:solidFill>
                <a:latin typeface="Comic Sans MS" pitchFamily="66" charset="0"/>
                <a:ea typeface="SimSun" pitchFamily="2" charset="-122"/>
              </a:rPr>
              <a:t> hoping trusting ever,</a:t>
            </a:r>
          </a:p>
          <a:p>
            <a:pPr marL="342900" indent="-342900" algn="ctr">
              <a:spcBef>
                <a:spcPct val="20000"/>
              </a:spcBef>
            </a:pPr>
            <a:r>
              <a:rPr lang="en-US" altLang="zh-CN" sz="3200">
                <a:solidFill>
                  <a:srgbClr val="FFFFFF"/>
                </a:solidFill>
                <a:latin typeface="Comic Sans MS" pitchFamily="66" charset="0"/>
                <a:ea typeface="SimSun" pitchFamily="2" charset="-122"/>
              </a:rPr>
              <a:t>‘til I reach the golden strand</a:t>
            </a:r>
          </a:p>
          <a:p>
            <a:pPr marL="342900" indent="-342900" algn="ctr">
              <a:spcBef>
                <a:spcPct val="20000"/>
              </a:spcBef>
            </a:pPr>
            <a:r>
              <a:rPr lang="en-US" altLang="zh-CN" sz="3200">
                <a:solidFill>
                  <a:srgbClr val="FFFFFF"/>
                </a:solidFill>
                <a:latin typeface="Comic Sans MS" pitchFamily="66" charset="0"/>
                <a:ea typeface="SimSun" pitchFamily="2" charset="-122"/>
              </a:rPr>
              <a:t> just beyond the river</a:t>
            </a:r>
            <a:r>
              <a:rPr lang="en-US" altLang="zh-TW" sz="3200">
                <a:solidFill>
                  <a:srgbClr val="FFFFFF"/>
                </a:solidFill>
                <a:latin typeface="Comic Sans MS" pitchFamily="66" charset="0"/>
                <a:ea typeface="SimSun" pitchFamily="2" charset="-122"/>
              </a:rPr>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685800" y="152400"/>
            <a:ext cx="7772400" cy="457200"/>
          </a:xfrm>
          <a:ln>
            <a:solidFill>
              <a:schemeClr val="bg1"/>
            </a:solidFill>
          </a:ln>
        </p:spPr>
        <p:txBody>
          <a:bodyPr/>
          <a:lstStyle/>
          <a:p>
            <a:pPr eaLnBrk="1" hangingPunct="1"/>
            <a:r>
              <a:rPr lang="zh-TW" altLang="en-US" sz="2400" b="1" smtClean="0">
                <a:solidFill>
                  <a:schemeClr val="bg1"/>
                </a:solidFill>
                <a:ea typeface="華康楷書體W5" pitchFamily="65" charset="-120"/>
              </a:rPr>
              <a:t>十字架</a:t>
            </a:r>
          </a:p>
        </p:txBody>
      </p:sp>
      <p:sp>
        <p:nvSpPr>
          <p:cNvPr id="242691" name="Rectangle 3"/>
          <p:cNvSpPr>
            <a:spLocks noGrp="1" noChangeArrowheads="1"/>
          </p:cNvSpPr>
          <p:nvPr>
            <p:ph type="body" idx="1"/>
          </p:nvPr>
        </p:nvSpPr>
        <p:spPr>
          <a:xfrm>
            <a:off x="304800" y="762000"/>
            <a:ext cx="8610600" cy="2743200"/>
          </a:xfrm>
          <a:ln>
            <a:solidFill>
              <a:schemeClr val="bg1"/>
            </a:solidFill>
          </a:ln>
        </p:spPr>
        <p:txBody>
          <a:bodyPr/>
          <a:lstStyle/>
          <a:p>
            <a:pPr algn="ctr" eaLnBrk="1" hangingPunct="1">
              <a:buFontTx/>
              <a:buNone/>
            </a:pPr>
            <a:r>
              <a:rPr lang="zh-TW" altLang="en-US" sz="4400" smtClean="0">
                <a:solidFill>
                  <a:schemeClr val="bg1"/>
                </a:solidFill>
                <a:ea typeface="華康楷書體W5" pitchFamily="65" charset="-120"/>
              </a:rPr>
              <a:t>十字架，十字架，永是我的榮耀，</a:t>
            </a:r>
          </a:p>
          <a:p>
            <a:pPr algn="ctr" eaLnBrk="1" hangingPunct="1">
              <a:buFontTx/>
              <a:buNone/>
            </a:pPr>
            <a:r>
              <a:rPr lang="zh-TW" altLang="en-US" sz="4400" smtClean="0">
                <a:solidFill>
                  <a:schemeClr val="bg1"/>
                </a:solidFill>
                <a:ea typeface="華康楷書體W5" pitchFamily="65" charset="-120"/>
              </a:rPr>
              <a:t>我眾罪都洗清潔，唯靠耶穌寶血。</a:t>
            </a:r>
          </a:p>
        </p:txBody>
      </p:sp>
      <p:sp>
        <p:nvSpPr>
          <p:cNvPr id="242692" name="Rectangle 4"/>
          <p:cNvSpPr>
            <a:spLocks noChangeArrowheads="1"/>
          </p:cNvSpPr>
          <p:nvPr/>
        </p:nvSpPr>
        <p:spPr bwMode="auto">
          <a:xfrm>
            <a:off x="304800" y="3581400"/>
            <a:ext cx="8610600" cy="2667000"/>
          </a:xfrm>
          <a:prstGeom prst="rect">
            <a:avLst/>
          </a:prstGeom>
          <a:solidFill>
            <a:srgbClr val="990000">
              <a:alpha val="50195"/>
            </a:srgbClr>
          </a:solidFill>
          <a:ln w="9525">
            <a:solidFill>
              <a:schemeClr val="bg1"/>
            </a:solidFill>
            <a:miter lim="800000"/>
            <a:headEnd/>
            <a:tailEnd/>
          </a:ln>
        </p:spPr>
        <p:txBody>
          <a:bodyPr/>
          <a:lstStyle/>
          <a:p>
            <a:pPr marL="342900" indent="-342900" algn="ctr">
              <a:spcBef>
                <a:spcPct val="20000"/>
              </a:spcBef>
            </a:pPr>
            <a:r>
              <a:rPr lang="en-US" altLang="zh-CN" sz="3200">
                <a:solidFill>
                  <a:srgbClr val="FFFFFF"/>
                </a:solidFill>
                <a:latin typeface="Comic Sans MS" pitchFamily="66" charset="0"/>
                <a:ea typeface="SimSun" pitchFamily="2" charset="-122"/>
              </a:rPr>
              <a:t>In the cross, in the cross, </a:t>
            </a:r>
          </a:p>
          <a:p>
            <a:pPr marL="342900" indent="-342900" algn="ctr">
              <a:spcBef>
                <a:spcPct val="20000"/>
              </a:spcBef>
            </a:pPr>
            <a:r>
              <a:rPr lang="en-US" altLang="zh-CN" sz="3200">
                <a:solidFill>
                  <a:srgbClr val="FFFFFF"/>
                </a:solidFill>
                <a:latin typeface="Comic Sans MS" pitchFamily="66" charset="0"/>
                <a:ea typeface="SimSun" pitchFamily="2" charset="-122"/>
              </a:rPr>
              <a:t>be my glory ever,</a:t>
            </a:r>
          </a:p>
          <a:p>
            <a:pPr marL="342900" indent="-342900" algn="ctr">
              <a:spcBef>
                <a:spcPct val="20000"/>
              </a:spcBef>
            </a:pPr>
            <a:r>
              <a:rPr lang="en-US" altLang="zh-CN" sz="3200">
                <a:solidFill>
                  <a:srgbClr val="FFFFFF"/>
                </a:solidFill>
                <a:latin typeface="Comic Sans MS" pitchFamily="66" charset="0"/>
                <a:ea typeface="SimSun" pitchFamily="2" charset="-122"/>
              </a:rPr>
              <a:t>till my raptured soul shall </a:t>
            </a:r>
          </a:p>
          <a:p>
            <a:pPr marL="342900" indent="-342900" algn="ctr">
              <a:spcBef>
                <a:spcPct val="20000"/>
              </a:spcBef>
            </a:pPr>
            <a:r>
              <a:rPr lang="en-US" altLang="zh-CN" sz="3200">
                <a:solidFill>
                  <a:srgbClr val="FFFFFF"/>
                </a:solidFill>
                <a:latin typeface="Comic Sans MS" pitchFamily="66" charset="0"/>
                <a:ea typeface="SimSun" pitchFamily="2" charset="-122"/>
              </a:rPr>
              <a:t>find rest beyond the river</a:t>
            </a:r>
            <a:r>
              <a:rPr lang="en-US" altLang="zh-TW" sz="3200">
                <a:solidFill>
                  <a:srgbClr val="FFFFFF"/>
                </a:solidFill>
                <a:latin typeface="Comic Sans MS" pitchFamily="66" charset="0"/>
                <a:ea typeface="SimSun" pitchFamily="2" charset="-122"/>
              </a:rPr>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a:gradFill>
        <a:effectLst/>
      </p:bgPr>
    </p:bg>
    <p:spTree>
      <p:nvGrpSpPr>
        <p:cNvPr id="1" name=""/>
        <p:cNvGrpSpPr/>
        <p:nvPr/>
      </p:nvGrpSpPr>
      <p:grpSpPr>
        <a:xfrm>
          <a:off x="0" y="0"/>
          <a:ext cx="0" cy="0"/>
          <a:chOff x="0" y="0"/>
          <a:chExt cx="0" cy="0"/>
        </a:xfrm>
      </p:grpSpPr>
      <p:sp>
        <p:nvSpPr>
          <p:cNvPr id="244738" name="Rectangle 2"/>
          <p:cNvSpPr>
            <a:spLocks noChangeArrowheads="1"/>
          </p:cNvSpPr>
          <p:nvPr/>
        </p:nvSpPr>
        <p:spPr bwMode="auto">
          <a:xfrm>
            <a:off x="609600" y="3244850"/>
            <a:ext cx="7620000" cy="2559050"/>
          </a:xfrm>
          <a:prstGeom prst="rect">
            <a:avLst/>
          </a:prstGeom>
          <a:noFill/>
          <a:ln w="9525">
            <a:noFill/>
            <a:miter lim="800000"/>
            <a:headEnd/>
            <a:tailEnd/>
          </a:ln>
        </p:spPr>
        <p:txBody>
          <a:bodyPr>
            <a:spAutoFit/>
          </a:bodyPr>
          <a:lstStyle/>
          <a:p>
            <a:r>
              <a:rPr kumimoji="0" lang="zh-TW" altLang="en-US" sz="5400">
                <a:solidFill>
                  <a:schemeClr val="bg1"/>
                </a:solidFill>
                <a:latin typeface="華康楷書體W5" pitchFamily="65" charset="-120"/>
                <a:ea typeface="華康楷書體W5" pitchFamily="65" charset="-120"/>
              </a:rPr>
              <a:t>路加福音十九章</a:t>
            </a:r>
            <a:r>
              <a:rPr kumimoji="0" lang="en-US" altLang="zh-TW" sz="5400">
                <a:solidFill>
                  <a:schemeClr val="bg1"/>
                </a:solidFill>
                <a:latin typeface="華康楷書體W5" pitchFamily="65" charset="-120"/>
                <a:ea typeface="華康楷書體W5" pitchFamily="65" charset="-120"/>
              </a:rPr>
              <a:t>1-10</a:t>
            </a:r>
            <a:r>
              <a:rPr kumimoji="0" lang="zh-TW" altLang="en-US" sz="5400">
                <a:solidFill>
                  <a:schemeClr val="bg1"/>
                </a:solidFill>
                <a:latin typeface="華康楷書體W5" pitchFamily="65" charset="-120"/>
                <a:ea typeface="華康楷書體W5" pitchFamily="65" charset="-120"/>
              </a:rPr>
              <a:t>節</a:t>
            </a:r>
          </a:p>
          <a:p>
            <a:endParaRPr kumimoji="0" lang="zh-TW" altLang="en-US" sz="5400">
              <a:solidFill>
                <a:schemeClr val="bg1"/>
              </a:solidFill>
              <a:latin typeface="華康楷書體W5" pitchFamily="65" charset="-120"/>
              <a:ea typeface="華康楷書體W5" pitchFamily="65" charset="-120"/>
            </a:endParaRPr>
          </a:p>
          <a:p>
            <a:r>
              <a:rPr kumimoji="0" lang="en-US" altLang="zh-TW" sz="5400">
                <a:solidFill>
                  <a:schemeClr val="bg1"/>
                </a:solidFill>
                <a:latin typeface="華康楷書體W5" pitchFamily="65" charset="-120"/>
                <a:ea typeface="華康楷書體W5" pitchFamily="65" charset="-120"/>
              </a:rPr>
              <a:t>    </a:t>
            </a:r>
            <a:r>
              <a:rPr kumimoji="0" lang="en-US" altLang="zh-TW" sz="5400">
                <a:solidFill>
                  <a:schemeClr val="bg1"/>
                </a:solidFill>
                <a:ea typeface="華康楷書體W5" pitchFamily="65" charset="-120"/>
              </a:rPr>
              <a:t>Luke 19:1-10</a:t>
            </a:r>
          </a:p>
        </p:txBody>
      </p:sp>
      <p:sp>
        <p:nvSpPr>
          <p:cNvPr id="244739" name="Rectangle 3"/>
          <p:cNvSpPr>
            <a:spLocks noChangeArrowheads="1"/>
          </p:cNvSpPr>
          <p:nvPr/>
        </p:nvSpPr>
        <p:spPr bwMode="auto">
          <a:xfrm>
            <a:off x="457200" y="1219200"/>
            <a:ext cx="5867400" cy="1200150"/>
          </a:xfrm>
          <a:prstGeom prst="rect">
            <a:avLst/>
          </a:prstGeom>
          <a:gradFill rotWithShape="0">
            <a:gsLst>
              <a:gs pos="0">
                <a:srgbClr val="000000"/>
              </a:gs>
              <a:gs pos="39999">
                <a:srgbClr val="0A128C"/>
              </a:gs>
              <a:gs pos="70000">
                <a:srgbClr val="181CC7"/>
              </a:gs>
              <a:gs pos="88000">
                <a:srgbClr val="7005D4"/>
              </a:gs>
              <a:gs pos="100000">
                <a:srgbClr val="8C3D91"/>
              </a:gs>
            </a:gsLst>
            <a:lin ang="5400000"/>
          </a:gradFill>
          <a:ln w="9525">
            <a:noFill/>
            <a:miter lim="800000"/>
            <a:headEnd/>
            <a:tailEnd/>
          </a:ln>
        </p:spPr>
        <p:txBody>
          <a:bodyPr>
            <a:spAutoFit/>
          </a:bodyPr>
          <a:lstStyle/>
          <a:p>
            <a:pPr>
              <a:lnSpc>
                <a:spcPct val="90000"/>
              </a:lnSpc>
            </a:pPr>
            <a:r>
              <a:rPr kumimoji="0" lang="zh-TW" altLang="en-US" sz="4000" b="1">
                <a:solidFill>
                  <a:schemeClr val="bg1"/>
                </a:solidFill>
                <a:latin typeface="華康新特明體" pitchFamily="49" charset="-120"/>
                <a:ea typeface="華康新特明體(P)" pitchFamily="18" charset="-120"/>
              </a:rPr>
              <a:t>    讀   經         </a:t>
            </a:r>
            <a:r>
              <a:rPr kumimoji="0" lang="en-US" altLang="zh-TW" sz="4000" b="1">
                <a:solidFill>
                  <a:schemeClr val="bg1"/>
                </a:solidFill>
                <a:latin typeface="華康新特明體" pitchFamily="49" charset="-120"/>
                <a:ea typeface="華康新特明體(P)" pitchFamily="18" charset="-120"/>
              </a:rPr>
              <a:t>Scripture Reading</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00"/>
            </a:gs>
            <a:gs pos="39999">
              <a:srgbClr val="0A128C"/>
            </a:gs>
            <a:gs pos="70000">
              <a:srgbClr val="181CC7"/>
            </a:gs>
            <a:gs pos="88000">
              <a:srgbClr val="7005D4"/>
            </a:gs>
            <a:gs pos="100000">
              <a:srgbClr val="8C3D91"/>
            </a:gs>
          </a:gsLst>
          <a:lin ang="5400000"/>
        </a:gradFill>
        <a:effectLst/>
      </p:bgPr>
    </p:bg>
    <p:spTree>
      <p:nvGrpSpPr>
        <p:cNvPr id="1" name=""/>
        <p:cNvGrpSpPr/>
        <p:nvPr/>
      </p:nvGrpSpPr>
      <p:grpSpPr>
        <a:xfrm>
          <a:off x="0" y="0"/>
          <a:ext cx="0" cy="0"/>
          <a:chOff x="0" y="0"/>
          <a:chExt cx="0" cy="0"/>
        </a:xfrm>
      </p:grpSpPr>
      <p:sp>
        <p:nvSpPr>
          <p:cNvPr id="246786" name="Rectangle 3"/>
          <p:cNvSpPr>
            <a:spLocks noChangeArrowheads="1"/>
          </p:cNvSpPr>
          <p:nvPr/>
        </p:nvSpPr>
        <p:spPr bwMode="auto">
          <a:xfrm>
            <a:off x="0" y="381000"/>
            <a:ext cx="9144000" cy="1739900"/>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eaLnBrk="0" hangingPunct="0"/>
            <a:r>
              <a:rPr kumimoji="0" lang="en-US" altLang="zh-TW" sz="3600">
                <a:solidFill>
                  <a:schemeClr val="bg1"/>
                </a:solidFill>
                <a:latin typeface="華康楷書體W5" pitchFamily="65" charset="-120"/>
                <a:ea typeface="華康楷書體W5" pitchFamily="65" charset="-120"/>
              </a:rPr>
              <a:t>19:1 </a:t>
            </a:r>
            <a:r>
              <a:rPr kumimoji="0" lang="zh-TW" altLang="en-US" sz="3600">
                <a:solidFill>
                  <a:schemeClr val="bg1"/>
                </a:solidFill>
                <a:latin typeface="華康楷書體W5" pitchFamily="65" charset="-120"/>
                <a:ea typeface="華康楷書體W5" pitchFamily="65" charset="-120"/>
              </a:rPr>
              <a:t>耶穌進了耶利哥、正經過的時候、 </a:t>
            </a:r>
          </a:p>
          <a:p>
            <a:pPr eaLnBrk="0" hangingPunct="0"/>
            <a:r>
              <a:rPr kumimoji="0" lang="en-US" altLang="zh-TW" sz="3600">
                <a:solidFill>
                  <a:schemeClr val="bg1"/>
                </a:solidFill>
                <a:latin typeface="華康楷書體W5" pitchFamily="65" charset="-120"/>
                <a:ea typeface="華康楷書體W5" pitchFamily="65" charset="-120"/>
              </a:rPr>
              <a:t>19:2 </a:t>
            </a:r>
            <a:r>
              <a:rPr kumimoji="0" lang="zh-TW" altLang="en-US" sz="3600">
                <a:solidFill>
                  <a:schemeClr val="bg1"/>
                </a:solidFill>
                <a:latin typeface="華康楷書體W5" pitchFamily="65" charset="-120"/>
                <a:ea typeface="華康楷書體W5" pitchFamily="65" charset="-120"/>
              </a:rPr>
              <a:t>有一個人名叫撒該、作稅吏長、是個財主。 </a:t>
            </a:r>
            <a:endParaRPr kumimoji="0" lang="en-US" altLang="zh-TW" sz="3600">
              <a:solidFill>
                <a:schemeClr val="bg1"/>
              </a:solidFill>
              <a:latin typeface="華康楷書體W5" pitchFamily="65" charset="-120"/>
              <a:ea typeface="華康楷書體W5" pitchFamily="65" charset="-120"/>
            </a:endParaRPr>
          </a:p>
        </p:txBody>
      </p:sp>
      <p:sp>
        <p:nvSpPr>
          <p:cNvPr id="246787" name="Rectangle 3"/>
          <p:cNvSpPr>
            <a:spLocks noChangeArrowheads="1"/>
          </p:cNvSpPr>
          <p:nvPr/>
        </p:nvSpPr>
        <p:spPr bwMode="auto">
          <a:xfrm>
            <a:off x="0" y="2971800"/>
            <a:ext cx="8915400" cy="3387725"/>
          </a:xfrm>
          <a:prstGeom prst="rect">
            <a:avLst/>
          </a:prstGeom>
          <a:noFill/>
          <a:ln w="9525">
            <a:noFill/>
            <a:miter lim="800000"/>
            <a:headEnd/>
            <a:tailEnd/>
          </a:ln>
        </p:spPr>
        <p:txBody>
          <a:bodyPr>
            <a:spAutoFit/>
          </a:bodyPr>
          <a:lstStyle/>
          <a:p>
            <a:r>
              <a:rPr kumimoji="0" lang="en-US" altLang="zh-TW" sz="3600">
                <a:solidFill>
                  <a:schemeClr val="bg1"/>
                </a:solidFill>
              </a:rPr>
              <a:t>19:1  Jesus was going through </a:t>
            </a:r>
          </a:p>
          <a:p>
            <a:r>
              <a:rPr kumimoji="0" lang="en-US" altLang="zh-TW" sz="3600">
                <a:solidFill>
                  <a:schemeClr val="bg1"/>
                </a:solidFill>
              </a:rPr>
              <a:t>          the city of Jericho. </a:t>
            </a:r>
          </a:p>
          <a:p>
            <a:r>
              <a:rPr kumimoji="0" lang="en-US" altLang="zh-TW" sz="3600">
                <a:solidFill>
                  <a:schemeClr val="bg1"/>
                </a:solidFill>
              </a:rPr>
              <a:t>19:2  In Jericho there was a man </a:t>
            </a:r>
          </a:p>
          <a:p>
            <a:r>
              <a:rPr kumimoji="0" lang="en-US" altLang="zh-TW" sz="3600">
                <a:solidFill>
                  <a:schemeClr val="bg1"/>
                </a:solidFill>
              </a:rPr>
              <a:t>         named Zacchaeus. He was </a:t>
            </a:r>
          </a:p>
          <a:p>
            <a:r>
              <a:rPr kumimoji="0" lang="en-US" altLang="zh-TW" sz="3600">
                <a:solidFill>
                  <a:schemeClr val="bg1"/>
                </a:solidFill>
              </a:rPr>
              <a:t>         a wealthy, very important </a:t>
            </a:r>
          </a:p>
          <a:p>
            <a:r>
              <a:rPr kumimoji="0" lang="en-US" altLang="zh-TW" sz="3600">
                <a:solidFill>
                  <a:schemeClr val="bg1"/>
                </a:solidFill>
              </a:rPr>
              <a:t>         tax collector.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00"/>
            </a:gs>
            <a:gs pos="39999">
              <a:srgbClr val="0A128C"/>
            </a:gs>
            <a:gs pos="70000">
              <a:srgbClr val="181CC7"/>
            </a:gs>
            <a:gs pos="88000">
              <a:srgbClr val="7005D4"/>
            </a:gs>
            <a:gs pos="100000">
              <a:srgbClr val="8C3D91"/>
            </a:gs>
          </a:gsLst>
          <a:lin ang="5400000"/>
        </a:gradFill>
        <a:effectLst/>
      </p:bgPr>
    </p:bg>
    <p:spTree>
      <p:nvGrpSpPr>
        <p:cNvPr id="1" name=""/>
        <p:cNvGrpSpPr/>
        <p:nvPr/>
      </p:nvGrpSpPr>
      <p:grpSpPr>
        <a:xfrm>
          <a:off x="0" y="0"/>
          <a:ext cx="0" cy="0"/>
          <a:chOff x="0" y="0"/>
          <a:chExt cx="0" cy="0"/>
        </a:xfrm>
      </p:grpSpPr>
      <p:sp>
        <p:nvSpPr>
          <p:cNvPr id="248834" name="Rectangle 3"/>
          <p:cNvSpPr>
            <a:spLocks noChangeArrowheads="1"/>
          </p:cNvSpPr>
          <p:nvPr/>
        </p:nvSpPr>
        <p:spPr bwMode="auto">
          <a:xfrm>
            <a:off x="0" y="381000"/>
            <a:ext cx="9144000" cy="2289175"/>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eaLnBrk="0" hangingPunct="0"/>
            <a:r>
              <a:rPr kumimoji="0" lang="en-US" altLang="en-US" sz="3600">
                <a:solidFill>
                  <a:schemeClr val="bg1"/>
                </a:solidFill>
                <a:latin typeface="華康楷書體W5" pitchFamily="65" charset="-120"/>
                <a:ea typeface="華康楷書體W5" pitchFamily="65" charset="-120"/>
              </a:rPr>
              <a:t>19:3</a:t>
            </a:r>
            <a:r>
              <a:rPr kumimoji="0" lang="en-US" altLang="zh-TW" sz="3600">
                <a:solidFill>
                  <a:schemeClr val="bg1"/>
                </a:solidFill>
                <a:latin typeface="華康楷書體W5" pitchFamily="65" charset="-120"/>
                <a:ea typeface="華康楷書體W5" pitchFamily="65" charset="-120"/>
              </a:rPr>
              <a:t> </a:t>
            </a:r>
            <a:r>
              <a:rPr kumimoji="0" lang="en-US" altLang="en-US" sz="3600">
                <a:solidFill>
                  <a:schemeClr val="bg1"/>
                </a:solidFill>
                <a:latin typeface="華康楷書體W5" pitchFamily="65" charset="-120"/>
                <a:ea typeface="華康楷書體W5" pitchFamily="65" charset="-120"/>
              </a:rPr>
              <a:t>他要看看耶穌是怎樣的人．只因人多、</a:t>
            </a:r>
            <a:endParaRPr kumimoji="0" lang="en-US" altLang="zh-TW" sz="3600">
              <a:solidFill>
                <a:schemeClr val="bg1"/>
              </a:solidFill>
              <a:latin typeface="華康楷書體W5" pitchFamily="65" charset="-120"/>
              <a:ea typeface="華康楷書體W5" pitchFamily="65" charset="-120"/>
            </a:endParaRPr>
          </a:p>
          <a:p>
            <a:pPr eaLnBrk="0" hangingPunct="0"/>
            <a:r>
              <a:rPr kumimoji="0" lang="en-US" altLang="zh-TW" sz="3600">
                <a:solidFill>
                  <a:schemeClr val="bg1"/>
                </a:solidFill>
                <a:latin typeface="華康楷書體W5" pitchFamily="65" charset="-120"/>
                <a:ea typeface="華康楷書體W5" pitchFamily="65" charset="-120"/>
              </a:rPr>
              <a:t>     </a:t>
            </a:r>
            <a:r>
              <a:rPr kumimoji="0" lang="en-US" altLang="en-US" sz="3600">
                <a:solidFill>
                  <a:schemeClr val="bg1"/>
                </a:solidFill>
                <a:latin typeface="華康楷書體W5" pitchFamily="65" charset="-120"/>
                <a:ea typeface="華康楷書體W5" pitchFamily="65" charset="-120"/>
              </a:rPr>
              <a:t>他的身量又矮、所以不得看見。 </a:t>
            </a:r>
            <a:endParaRPr kumimoji="0" lang="en-US" altLang="zh-TW" sz="3600">
              <a:solidFill>
                <a:schemeClr val="bg1"/>
              </a:solidFill>
              <a:latin typeface="華康楷書體W5" pitchFamily="65" charset="-120"/>
              <a:ea typeface="華康楷書體W5" pitchFamily="65" charset="-120"/>
            </a:endParaRPr>
          </a:p>
          <a:p>
            <a:pPr eaLnBrk="0" hangingPunct="0"/>
            <a:r>
              <a:rPr kumimoji="0" lang="en-US" altLang="en-US" sz="3600">
                <a:solidFill>
                  <a:schemeClr val="bg1"/>
                </a:solidFill>
                <a:latin typeface="華康楷書體W5" pitchFamily="65" charset="-120"/>
                <a:ea typeface="華康楷書體W5" pitchFamily="65" charset="-120"/>
              </a:rPr>
              <a:t>19:4</a:t>
            </a:r>
            <a:r>
              <a:rPr kumimoji="0" lang="en-US" altLang="zh-TW" sz="3600">
                <a:solidFill>
                  <a:schemeClr val="bg1"/>
                </a:solidFill>
                <a:latin typeface="華康楷書體W5" pitchFamily="65" charset="-120"/>
                <a:ea typeface="華康楷書體W5" pitchFamily="65" charset="-120"/>
              </a:rPr>
              <a:t> </a:t>
            </a:r>
            <a:r>
              <a:rPr kumimoji="0" lang="en-US" altLang="en-US" sz="3600">
                <a:solidFill>
                  <a:schemeClr val="bg1"/>
                </a:solidFill>
                <a:latin typeface="華康楷書體W5" pitchFamily="65" charset="-120"/>
                <a:ea typeface="華康楷書體W5" pitchFamily="65" charset="-120"/>
              </a:rPr>
              <a:t>就跑到前頭、爬上桑樹、要看耶穌、</a:t>
            </a:r>
            <a:endParaRPr kumimoji="0" lang="en-US" altLang="zh-TW" sz="3600">
              <a:solidFill>
                <a:schemeClr val="bg1"/>
              </a:solidFill>
              <a:latin typeface="華康楷書體W5" pitchFamily="65" charset="-120"/>
              <a:ea typeface="華康楷書體W5" pitchFamily="65" charset="-120"/>
            </a:endParaRPr>
          </a:p>
          <a:p>
            <a:pPr eaLnBrk="0" hangingPunct="0"/>
            <a:r>
              <a:rPr kumimoji="0" lang="en-US" altLang="zh-TW" sz="3600">
                <a:solidFill>
                  <a:schemeClr val="bg1"/>
                </a:solidFill>
                <a:latin typeface="華康楷書體W5" pitchFamily="65" charset="-120"/>
                <a:ea typeface="華康楷書體W5" pitchFamily="65" charset="-120"/>
              </a:rPr>
              <a:t>     </a:t>
            </a:r>
            <a:r>
              <a:rPr kumimoji="0" lang="en-US" altLang="en-US" sz="3600">
                <a:solidFill>
                  <a:schemeClr val="bg1"/>
                </a:solidFill>
                <a:latin typeface="華康楷書體W5" pitchFamily="65" charset="-120"/>
                <a:ea typeface="華康楷書體W5" pitchFamily="65" charset="-120"/>
              </a:rPr>
              <a:t>因為耶穌必從那裏經過。 </a:t>
            </a:r>
            <a:endParaRPr kumimoji="0" lang="en-US" altLang="zh-TW" sz="3600">
              <a:solidFill>
                <a:schemeClr val="bg1"/>
              </a:solidFill>
              <a:latin typeface="華康楷書體W5" pitchFamily="65" charset="-120"/>
              <a:ea typeface="華康楷書體W5" pitchFamily="65" charset="-120"/>
            </a:endParaRPr>
          </a:p>
        </p:txBody>
      </p:sp>
      <p:sp>
        <p:nvSpPr>
          <p:cNvPr id="248835" name="Rectangle 3"/>
          <p:cNvSpPr>
            <a:spLocks noChangeArrowheads="1"/>
          </p:cNvSpPr>
          <p:nvPr/>
        </p:nvSpPr>
        <p:spPr bwMode="auto">
          <a:xfrm>
            <a:off x="0" y="2971800"/>
            <a:ext cx="8915400" cy="3503613"/>
          </a:xfrm>
          <a:prstGeom prst="rect">
            <a:avLst/>
          </a:prstGeom>
          <a:noFill/>
          <a:ln w="9525">
            <a:noFill/>
            <a:miter lim="800000"/>
            <a:headEnd/>
            <a:tailEnd/>
          </a:ln>
        </p:spPr>
        <p:txBody>
          <a:bodyPr>
            <a:spAutoFit/>
          </a:bodyPr>
          <a:lstStyle/>
          <a:p>
            <a:r>
              <a:rPr kumimoji="0" lang="en-US" altLang="zh-TW" sz="3200">
                <a:solidFill>
                  <a:schemeClr val="bg1"/>
                </a:solidFill>
              </a:rPr>
              <a:t>19:3  He wanted to see who Jesus was. </a:t>
            </a:r>
          </a:p>
          <a:p>
            <a:r>
              <a:rPr kumimoji="0" lang="en-US" altLang="zh-TW" sz="3200">
                <a:solidFill>
                  <a:schemeClr val="bg1"/>
                </a:solidFill>
              </a:rPr>
              <a:t>        There were many others who wanted to</a:t>
            </a:r>
          </a:p>
          <a:p>
            <a:r>
              <a:rPr kumimoji="0" lang="en-US" altLang="zh-TW" sz="3200">
                <a:solidFill>
                  <a:schemeClr val="bg1"/>
                </a:solidFill>
              </a:rPr>
              <a:t>        see Jesus too. Zacchaeus was too short</a:t>
            </a:r>
          </a:p>
          <a:p>
            <a:r>
              <a:rPr kumimoji="0" lang="en-US" altLang="zh-TW" sz="3200">
                <a:solidFill>
                  <a:schemeClr val="bg1"/>
                </a:solidFill>
              </a:rPr>
              <a:t>         to see above the people. </a:t>
            </a:r>
          </a:p>
          <a:p>
            <a:r>
              <a:rPr kumimoji="0" lang="en-US" altLang="zh-TW" sz="3200">
                <a:solidFill>
                  <a:schemeClr val="bg1"/>
                </a:solidFill>
              </a:rPr>
              <a:t>19:4  So he ran to a place where he knew Jesus</a:t>
            </a:r>
          </a:p>
          <a:p>
            <a:r>
              <a:rPr kumimoji="0" lang="en-US" altLang="zh-TW" sz="3200">
                <a:solidFill>
                  <a:schemeClr val="bg1"/>
                </a:solidFill>
              </a:rPr>
              <a:t>         would come. Then he climbed a </a:t>
            </a:r>
          </a:p>
          <a:p>
            <a:r>
              <a:rPr kumimoji="0" lang="en-US" altLang="zh-TW" sz="3200">
                <a:solidFill>
                  <a:schemeClr val="bg1"/>
                </a:solidFill>
              </a:rPr>
              <a:t>         sycamore tree so he could see him.</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00"/>
            </a:gs>
            <a:gs pos="39999">
              <a:srgbClr val="0A128C"/>
            </a:gs>
            <a:gs pos="70000">
              <a:srgbClr val="181CC7"/>
            </a:gs>
            <a:gs pos="88000">
              <a:srgbClr val="7005D4"/>
            </a:gs>
            <a:gs pos="100000">
              <a:srgbClr val="8C3D91"/>
            </a:gs>
          </a:gsLst>
          <a:lin ang="5400000"/>
        </a:gradFill>
        <a:effectLst/>
      </p:bgPr>
    </p:bg>
    <p:spTree>
      <p:nvGrpSpPr>
        <p:cNvPr id="1" name=""/>
        <p:cNvGrpSpPr/>
        <p:nvPr/>
      </p:nvGrpSpPr>
      <p:grpSpPr>
        <a:xfrm>
          <a:off x="0" y="0"/>
          <a:ext cx="0" cy="0"/>
          <a:chOff x="0" y="0"/>
          <a:chExt cx="0" cy="0"/>
        </a:xfrm>
      </p:grpSpPr>
      <p:sp>
        <p:nvSpPr>
          <p:cNvPr id="250882" name="Rectangle 3"/>
          <p:cNvSpPr>
            <a:spLocks noChangeArrowheads="1"/>
          </p:cNvSpPr>
          <p:nvPr/>
        </p:nvSpPr>
        <p:spPr bwMode="auto">
          <a:xfrm>
            <a:off x="0" y="381000"/>
            <a:ext cx="9144000" cy="1739900"/>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eaLnBrk="0" hangingPunct="0"/>
            <a:r>
              <a:rPr kumimoji="0" lang="en-US" altLang="en-US" sz="3600">
                <a:solidFill>
                  <a:schemeClr val="bg1"/>
                </a:solidFill>
                <a:latin typeface="華康楷書體W5" pitchFamily="65" charset="-120"/>
                <a:ea typeface="華康楷書體W5" pitchFamily="65" charset="-120"/>
              </a:rPr>
              <a:t>19:5</a:t>
            </a:r>
            <a:r>
              <a:rPr kumimoji="0" lang="en-US" altLang="zh-TW" sz="3600">
                <a:solidFill>
                  <a:schemeClr val="bg1"/>
                </a:solidFill>
                <a:latin typeface="華康楷書體W5" pitchFamily="65" charset="-120"/>
                <a:ea typeface="華康楷書體W5" pitchFamily="65" charset="-120"/>
              </a:rPr>
              <a:t> </a:t>
            </a:r>
            <a:r>
              <a:rPr kumimoji="0" lang="en-US" altLang="en-US" sz="3600">
                <a:solidFill>
                  <a:schemeClr val="bg1"/>
                </a:solidFill>
                <a:latin typeface="華康楷書體W5" pitchFamily="65" charset="-120"/>
                <a:ea typeface="華康楷書體W5" pitchFamily="65" charset="-120"/>
              </a:rPr>
              <a:t>耶穌到了那裏、抬頭一看、對他說、</a:t>
            </a:r>
            <a:endParaRPr kumimoji="0" lang="en-US" altLang="zh-TW" sz="3600">
              <a:solidFill>
                <a:schemeClr val="bg1"/>
              </a:solidFill>
              <a:latin typeface="華康楷書體W5" pitchFamily="65" charset="-120"/>
              <a:ea typeface="華康楷書體W5" pitchFamily="65" charset="-120"/>
            </a:endParaRPr>
          </a:p>
          <a:p>
            <a:pPr eaLnBrk="0" hangingPunct="0"/>
            <a:r>
              <a:rPr kumimoji="0" lang="en-US" altLang="zh-TW" sz="3600">
                <a:solidFill>
                  <a:schemeClr val="bg1"/>
                </a:solidFill>
                <a:latin typeface="華康楷書體W5" pitchFamily="65" charset="-120"/>
                <a:ea typeface="華康楷書體W5" pitchFamily="65" charset="-120"/>
              </a:rPr>
              <a:t>     </a:t>
            </a:r>
            <a:r>
              <a:rPr kumimoji="0" lang="en-US" altLang="en-US" sz="3600">
                <a:solidFill>
                  <a:schemeClr val="bg1"/>
                </a:solidFill>
                <a:latin typeface="華康楷書體W5" pitchFamily="65" charset="-120"/>
                <a:ea typeface="華康楷書體W5" pitchFamily="65" charset="-120"/>
              </a:rPr>
              <a:t>撒該、快下來、今天我必住在你家裏。 </a:t>
            </a:r>
            <a:endParaRPr kumimoji="0" lang="en-US" altLang="zh-TW" sz="3600">
              <a:solidFill>
                <a:schemeClr val="bg1"/>
              </a:solidFill>
              <a:latin typeface="華康楷書體W5" pitchFamily="65" charset="-120"/>
              <a:ea typeface="華康楷書體W5" pitchFamily="65" charset="-120"/>
            </a:endParaRPr>
          </a:p>
          <a:p>
            <a:pPr eaLnBrk="0" hangingPunct="0"/>
            <a:r>
              <a:rPr kumimoji="0" lang="en-US" altLang="en-US" sz="3600">
                <a:solidFill>
                  <a:schemeClr val="bg1"/>
                </a:solidFill>
                <a:latin typeface="華康楷書體W5" pitchFamily="65" charset="-120"/>
                <a:ea typeface="華康楷書體W5" pitchFamily="65" charset="-120"/>
              </a:rPr>
              <a:t>19:6</a:t>
            </a:r>
            <a:r>
              <a:rPr kumimoji="0" lang="en-US" altLang="zh-TW" sz="3600">
                <a:solidFill>
                  <a:schemeClr val="bg1"/>
                </a:solidFill>
                <a:latin typeface="華康楷書體W5" pitchFamily="65" charset="-120"/>
                <a:ea typeface="華康楷書體W5" pitchFamily="65" charset="-120"/>
              </a:rPr>
              <a:t> </a:t>
            </a:r>
            <a:r>
              <a:rPr kumimoji="0" lang="en-US" altLang="en-US" sz="3600">
                <a:solidFill>
                  <a:schemeClr val="bg1"/>
                </a:solidFill>
                <a:latin typeface="華康楷書體W5" pitchFamily="65" charset="-120"/>
                <a:ea typeface="華康楷書體W5" pitchFamily="65" charset="-120"/>
              </a:rPr>
              <a:t>他就急忙下來、歡歡喜喜的接待耶穌。</a:t>
            </a:r>
            <a:endParaRPr kumimoji="0" lang="en-US" altLang="zh-TW" sz="3600">
              <a:solidFill>
                <a:schemeClr val="bg1"/>
              </a:solidFill>
              <a:latin typeface="華康楷書體W5" pitchFamily="65" charset="-120"/>
              <a:ea typeface="華康楷書體W5" pitchFamily="65" charset="-120"/>
            </a:endParaRPr>
          </a:p>
        </p:txBody>
      </p:sp>
      <p:sp>
        <p:nvSpPr>
          <p:cNvPr id="250883" name="Rectangle 3"/>
          <p:cNvSpPr>
            <a:spLocks noChangeArrowheads="1"/>
          </p:cNvSpPr>
          <p:nvPr/>
        </p:nvSpPr>
        <p:spPr bwMode="auto">
          <a:xfrm>
            <a:off x="0" y="2819400"/>
            <a:ext cx="8915400" cy="3016250"/>
          </a:xfrm>
          <a:prstGeom prst="rect">
            <a:avLst/>
          </a:prstGeom>
          <a:noFill/>
          <a:ln w="9525">
            <a:noFill/>
            <a:miter lim="800000"/>
            <a:headEnd/>
            <a:tailEnd/>
          </a:ln>
        </p:spPr>
        <p:txBody>
          <a:bodyPr>
            <a:spAutoFit/>
          </a:bodyPr>
          <a:lstStyle/>
          <a:p>
            <a:r>
              <a:rPr kumimoji="0" lang="en-US" altLang="zh-TW" sz="3200">
                <a:solidFill>
                  <a:schemeClr val="bg1"/>
                </a:solidFill>
              </a:rPr>
              <a:t>19:5  When Jesus came to where Zacchaeus</a:t>
            </a:r>
          </a:p>
          <a:p>
            <a:r>
              <a:rPr kumimoji="0" lang="en-US" altLang="zh-TW" sz="3200">
                <a:solidFill>
                  <a:schemeClr val="bg1"/>
                </a:solidFill>
              </a:rPr>
              <a:t>         was, he looked up and saw him in the tree.</a:t>
            </a:r>
          </a:p>
          <a:p>
            <a:r>
              <a:rPr kumimoji="0" lang="en-US" altLang="zh-TW" sz="3200">
                <a:solidFill>
                  <a:schemeClr val="bg1"/>
                </a:solidFill>
              </a:rPr>
              <a:t>         Jesus said, "Zacchaeus, hurry! Come</a:t>
            </a:r>
          </a:p>
          <a:p>
            <a:r>
              <a:rPr kumimoji="0" lang="en-US" altLang="zh-TW" sz="3200">
                <a:solidFill>
                  <a:schemeClr val="bg1"/>
                </a:solidFill>
              </a:rPr>
              <a:t>         down! I must stay at your house today."</a:t>
            </a:r>
          </a:p>
          <a:p>
            <a:r>
              <a:rPr kumimoji="0" lang="en-US" altLang="zh-TW" sz="3200">
                <a:solidFill>
                  <a:schemeClr val="bg1"/>
                </a:solidFill>
              </a:rPr>
              <a:t>19:6  Zacchaeus hurried and came down. </a:t>
            </a:r>
          </a:p>
          <a:p>
            <a:r>
              <a:rPr kumimoji="0" lang="en-US" altLang="zh-TW" sz="3200">
                <a:solidFill>
                  <a:schemeClr val="bg1"/>
                </a:solidFill>
              </a:rPr>
              <a:t>         He was happy to have Jesus in his house.</a:t>
            </a:r>
            <a:r>
              <a:rPr kumimoji="0" lang="en-US" altLang="zh-TW"/>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00"/>
            </a:gs>
            <a:gs pos="39999">
              <a:srgbClr val="0A128C"/>
            </a:gs>
            <a:gs pos="70000">
              <a:srgbClr val="181CC7"/>
            </a:gs>
            <a:gs pos="88000">
              <a:srgbClr val="7005D4"/>
            </a:gs>
            <a:gs pos="100000">
              <a:srgbClr val="8C3D91"/>
            </a:gs>
          </a:gsLst>
          <a:lin ang="5400000"/>
        </a:gradFill>
        <a:effectLst/>
      </p:bgPr>
    </p:bg>
    <p:spTree>
      <p:nvGrpSpPr>
        <p:cNvPr id="1" name=""/>
        <p:cNvGrpSpPr/>
        <p:nvPr/>
      </p:nvGrpSpPr>
      <p:grpSpPr>
        <a:xfrm>
          <a:off x="0" y="0"/>
          <a:ext cx="0" cy="0"/>
          <a:chOff x="0" y="0"/>
          <a:chExt cx="0" cy="0"/>
        </a:xfrm>
      </p:grpSpPr>
      <p:sp>
        <p:nvSpPr>
          <p:cNvPr id="252930" name="Rectangle 3"/>
          <p:cNvSpPr>
            <a:spLocks noChangeArrowheads="1"/>
          </p:cNvSpPr>
          <p:nvPr/>
        </p:nvSpPr>
        <p:spPr bwMode="auto">
          <a:xfrm>
            <a:off x="0" y="152400"/>
            <a:ext cx="9144000" cy="2838450"/>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eaLnBrk="0" hangingPunct="0"/>
            <a:r>
              <a:rPr kumimoji="0" lang="en-US" altLang="zh-TW" sz="3600">
                <a:solidFill>
                  <a:schemeClr val="bg1"/>
                </a:solidFill>
                <a:latin typeface="華康楷書體W5" pitchFamily="65" charset="-120"/>
                <a:ea typeface="華康楷書體W5" pitchFamily="65" charset="-120"/>
              </a:rPr>
              <a:t>19:7 </a:t>
            </a:r>
            <a:r>
              <a:rPr kumimoji="0" lang="zh-TW" altLang="en-US" sz="3600">
                <a:solidFill>
                  <a:schemeClr val="bg1"/>
                </a:solidFill>
                <a:latin typeface="華康楷書體W5" pitchFamily="65" charset="-120"/>
                <a:ea typeface="華康楷書體W5" pitchFamily="65" charset="-120"/>
              </a:rPr>
              <a:t>眾人看見、都私下議論說、</a:t>
            </a:r>
          </a:p>
          <a:p>
            <a:pPr eaLnBrk="0" hangingPunct="0"/>
            <a:r>
              <a:rPr kumimoji="0" lang="zh-TW" altLang="en-US" sz="3600">
                <a:solidFill>
                  <a:schemeClr val="bg1"/>
                </a:solidFill>
                <a:latin typeface="華康楷書體W5" pitchFamily="65" charset="-120"/>
                <a:ea typeface="華康楷書體W5" pitchFamily="65" charset="-120"/>
              </a:rPr>
              <a:t>     他竟到罪人家裏去住宿。 </a:t>
            </a:r>
          </a:p>
          <a:p>
            <a:pPr eaLnBrk="0" hangingPunct="0"/>
            <a:r>
              <a:rPr kumimoji="0" lang="en-US" altLang="zh-TW" sz="3600">
                <a:solidFill>
                  <a:schemeClr val="bg1"/>
                </a:solidFill>
                <a:latin typeface="華康楷書體W5" pitchFamily="65" charset="-120"/>
                <a:ea typeface="華康楷書體W5" pitchFamily="65" charset="-120"/>
              </a:rPr>
              <a:t>19:8 </a:t>
            </a:r>
            <a:r>
              <a:rPr kumimoji="0" lang="zh-TW" altLang="en-US" sz="3600">
                <a:solidFill>
                  <a:schemeClr val="bg1"/>
                </a:solidFill>
                <a:latin typeface="華康楷書體W5" pitchFamily="65" charset="-120"/>
                <a:ea typeface="華康楷書體W5" pitchFamily="65" charset="-120"/>
              </a:rPr>
              <a:t>撒該站著、對主說、主阿、</a:t>
            </a:r>
          </a:p>
          <a:p>
            <a:pPr eaLnBrk="0" hangingPunct="0"/>
            <a:r>
              <a:rPr kumimoji="0" lang="zh-TW" altLang="en-US" sz="3600">
                <a:solidFill>
                  <a:schemeClr val="bg1"/>
                </a:solidFill>
                <a:latin typeface="華康楷書體W5" pitchFamily="65" charset="-120"/>
                <a:ea typeface="華康楷書體W5" pitchFamily="65" charset="-120"/>
              </a:rPr>
              <a:t>     我把所有的一半給窮人．</a:t>
            </a:r>
          </a:p>
          <a:p>
            <a:pPr eaLnBrk="0" hangingPunct="0"/>
            <a:r>
              <a:rPr kumimoji="0" lang="zh-TW" altLang="en-US" sz="3600">
                <a:solidFill>
                  <a:schemeClr val="bg1"/>
                </a:solidFill>
                <a:latin typeface="華康楷書體W5" pitchFamily="65" charset="-120"/>
                <a:ea typeface="華康楷書體W5" pitchFamily="65" charset="-120"/>
              </a:rPr>
              <a:t>     我若訛詐了誰、就還他四倍。</a:t>
            </a:r>
            <a:endParaRPr kumimoji="0" lang="en-US" altLang="zh-TW" sz="3600">
              <a:solidFill>
                <a:schemeClr val="bg1"/>
              </a:solidFill>
              <a:latin typeface="華康楷書體W5" pitchFamily="65" charset="-120"/>
              <a:ea typeface="華康楷書體W5" pitchFamily="65" charset="-120"/>
            </a:endParaRPr>
          </a:p>
        </p:txBody>
      </p:sp>
      <p:sp>
        <p:nvSpPr>
          <p:cNvPr id="252931" name="Rectangle 3"/>
          <p:cNvSpPr>
            <a:spLocks noChangeArrowheads="1"/>
          </p:cNvSpPr>
          <p:nvPr/>
        </p:nvSpPr>
        <p:spPr bwMode="auto">
          <a:xfrm>
            <a:off x="0" y="3276600"/>
            <a:ext cx="8915400" cy="3503613"/>
          </a:xfrm>
          <a:prstGeom prst="rect">
            <a:avLst/>
          </a:prstGeom>
          <a:noFill/>
          <a:ln w="9525">
            <a:noFill/>
            <a:miter lim="800000"/>
            <a:headEnd/>
            <a:tailEnd/>
          </a:ln>
        </p:spPr>
        <p:txBody>
          <a:bodyPr>
            <a:spAutoFit/>
          </a:bodyPr>
          <a:lstStyle/>
          <a:p>
            <a:r>
              <a:rPr kumimoji="0" lang="en-US" altLang="zh-TW" sz="3200">
                <a:solidFill>
                  <a:schemeClr val="bg1"/>
                </a:solidFill>
              </a:rPr>
              <a:t>19:7  Everyone saw this. They began to</a:t>
            </a:r>
          </a:p>
          <a:p>
            <a:r>
              <a:rPr kumimoji="0" lang="en-US" altLang="zh-TW" sz="3200">
                <a:solidFill>
                  <a:schemeClr val="bg1"/>
                </a:solidFill>
              </a:rPr>
              <a:t>         complain, "Look at the kind of man Jesus</a:t>
            </a:r>
          </a:p>
          <a:p>
            <a:r>
              <a:rPr kumimoji="0" lang="en-US" altLang="zh-TW" sz="3200">
                <a:solidFill>
                  <a:schemeClr val="bg1"/>
                </a:solidFill>
              </a:rPr>
              <a:t>         is staying with. Zacchaeus is a sinner!"</a:t>
            </a:r>
          </a:p>
          <a:p>
            <a:r>
              <a:rPr kumimoji="0" lang="en-US" altLang="zh-TW" sz="3200">
                <a:solidFill>
                  <a:schemeClr val="bg1"/>
                </a:solidFill>
              </a:rPr>
              <a:t>19:8  Zacchaeus said to the Lord, "I want to do</a:t>
            </a:r>
          </a:p>
          <a:p>
            <a:r>
              <a:rPr kumimoji="0" lang="en-US" altLang="zh-TW" sz="3200">
                <a:solidFill>
                  <a:schemeClr val="bg1"/>
                </a:solidFill>
              </a:rPr>
              <a:t>         good. I will give half of my money to the</a:t>
            </a:r>
          </a:p>
          <a:p>
            <a:r>
              <a:rPr kumimoji="0" lang="en-US" altLang="zh-TW" sz="3200">
                <a:solidFill>
                  <a:schemeClr val="bg1"/>
                </a:solidFill>
              </a:rPr>
              <a:t>         poor. If I have cheated anyone, I will pay</a:t>
            </a:r>
          </a:p>
          <a:p>
            <a:r>
              <a:rPr kumimoji="0" lang="en-US" altLang="zh-TW" sz="3200">
                <a:solidFill>
                  <a:schemeClr val="bg1"/>
                </a:solidFill>
              </a:rPr>
              <a:t>         them back four times more."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00"/>
            </a:gs>
            <a:gs pos="39999">
              <a:srgbClr val="0A128C"/>
            </a:gs>
            <a:gs pos="70000">
              <a:srgbClr val="181CC7"/>
            </a:gs>
            <a:gs pos="88000">
              <a:srgbClr val="7005D4"/>
            </a:gs>
            <a:gs pos="100000">
              <a:srgbClr val="8C3D91"/>
            </a:gs>
          </a:gsLst>
          <a:lin ang="5400000"/>
        </a:gradFill>
        <a:effectLst/>
      </p:bgPr>
    </p:bg>
    <p:spTree>
      <p:nvGrpSpPr>
        <p:cNvPr id="1" name=""/>
        <p:cNvGrpSpPr/>
        <p:nvPr/>
      </p:nvGrpSpPr>
      <p:grpSpPr>
        <a:xfrm>
          <a:off x="0" y="0"/>
          <a:ext cx="0" cy="0"/>
          <a:chOff x="0" y="0"/>
          <a:chExt cx="0" cy="0"/>
        </a:xfrm>
      </p:grpSpPr>
      <p:sp>
        <p:nvSpPr>
          <p:cNvPr id="254978" name="Rectangle 3"/>
          <p:cNvSpPr>
            <a:spLocks noChangeArrowheads="1"/>
          </p:cNvSpPr>
          <p:nvPr/>
        </p:nvSpPr>
        <p:spPr bwMode="auto">
          <a:xfrm>
            <a:off x="0" y="381000"/>
            <a:ext cx="9144000" cy="1739900"/>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eaLnBrk="0" hangingPunct="0"/>
            <a:r>
              <a:rPr kumimoji="0" lang="en-US" altLang="zh-TW" sz="3600">
                <a:solidFill>
                  <a:schemeClr val="bg1"/>
                </a:solidFill>
                <a:latin typeface="華康楷書體W5" pitchFamily="65" charset="-120"/>
                <a:ea typeface="華康楷書體W5" pitchFamily="65" charset="-120"/>
              </a:rPr>
              <a:t>19:9  </a:t>
            </a:r>
            <a:r>
              <a:rPr kumimoji="0" lang="zh-TW" altLang="en-US" sz="3600">
                <a:solidFill>
                  <a:schemeClr val="bg1"/>
                </a:solidFill>
                <a:latin typeface="華康楷書體W5" pitchFamily="65" charset="-120"/>
                <a:ea typeface="華康楷書體W5" pitchFamily="65" charset="-120"/>
              </a:rPr>
              <a:t>耶穌說、今天救恩到了這家、</a:t>
            </a:r>
          </a:p>
          <a:p>
            <a:pPr eaLnBrk="0" hangingPunct="0"/>
            <a:r>
              <a:rPr kumimoji="0" lang="zh-TW" altLang="en-US" sz="3600">
                <a:solidFill>
                  <a:schemeClr val="bg1"/>
                </a:solidFill>
                <a:latin typeface="華康楷書體W5" pitchFamily="65" charset="-120"/>
                <a:ea typeface="華康楷書體W5" pitchFamily="65" charset="-120"/>
              </a:rPr>
              <a:t>      因為他也是亞伯拉罕的子孫。 </a:t>
            </a:r>
          </a:p>
          <a:p>
            <a:pPr eaLnBrk="0" hangingPunct="0"/>
            <a:r>
              <a:rPr kumimoji="0" lang="en-US" altLang="zh-TW" sz="3600">
                <a:solidFill>
                  <a:schemeClr val="bg1"/>
                </a:solidFill>
                <a:latin typeface="華康楷書體W5" pitchFamily="65" charset="-120"/>
                <a:ea typeface="華康楷書體W5" pitchFamily="65" charset="-120"/>
              </a:rPr>
              <a:t>19:10 </a:t>
            </a:r>
            <a:r>
              <a:rPr kumimoji="0" lang="zh-TW" altLang="en-US" sz="3600">
                <a:solidFill>
                  <a:schemeClr val="bg1"/>
                </a:solidFill>
                <a:latin typeface="華康楷書體W5" pitchFamily="65" charset="-120"/>
                <a:ea typeface="華康楷書體W5" pitchFamily="65" charset="-120"/>
              </a:rPr>
              <a:t>人子來、為要尋找拯救失喪的人。</a:t>
            </a:r>
            <a:r>
              <a:rPr kumimoji="0" lang="zh-TW" altLang="en-US" sz="3600">
                <a:latin typeface="華康楷書體W5" pitchFamily="65" charset="-120"/>
                <a:ea typeface="華康楷書體W5" pitchFamily="65" charset="-120"/>
              </a:rPr>
              <a:t> </a:t>
            </a:r>
            <a:endParaRPr kumimoji="0" lang="en-US" altLang="zh-TW" sz="3600">
              <a:latin typeface="華康楷書體W5" pitchFamily="65" charset="-120"/>
              <a:ea typeface="華康楷書體W5" pitchFamily="65" charset="-120"/>
            </a:endParaRPr>
          </a:p>
        </p:txBody>
      </p:sp>
      <p:sp>
        <p:nvSpPr>
          <p:cNvPr id="254979" name="Rectangle 3"/>
          <p:cNvSpPr>
            <a:spLocks noChangeArrowheads="1"/>
          </p:cNvSpPr>
          <p:nvPr/>
        </p:nvSpPr>
        <p:spPr bwMode="auto">
          <a:xfrm>
            <a:off x="0" y="2971800"/>
            <a:ext cx="8915400" cy="3016250"/>
          </a:xfrm>
          <a:prstGeom prst="rect">
            <a:avLst/>
          </a:prstGeom>
          <a:noFill/>
          <a:ln w="9525">
            <a:noFill/>
            <a:miter lim="800000"/>
            <a:headEnd/>
            <a:tailEnd/>
          </a:ln>
        </p:spPr>
        <p:txBody>
          <a:bodyPr>
            <a:spAutoFit/>
          </a:bodyPr>
          <a:lstStyle/>
          <a:p>
            <a:r>
              <a:rPr kumimoji="0" lang="en-US" altLang="zh-TW" sz="3200">
                <a:solidFill>
                  <a:schemeClr val="bg1"/>
                </a:solidFill>
              </a:rPr>
              <a:t>19:9   Jesus said, "Today is the day for this</a:t>
            </a:r>
          </a:p>
          <a:p>
            <a:r>
              <a:rPr kumimoji="0" lang="en-US" altLang="zh-TW" sz="3200">
                <a:solidFill>
                  <a:schemeClr val="bg1"/>
                </a:solidFill>
              </a:rPr>
              <a:t>          family to be saved from sin. Yes, </a:t>
            </a:r>
          </a:p>
          <a:p>
            <a:r>
              <a:rPr kumimoji="0" lang="en-US" altLang="zh-TW" sz="3200">
                <a:solidFill>
                  <a:schemeClr val="bg1"/>
                </a:solidFill>
              </a:rPr>
              <a:t>          even this tax collector is one of God's </a:t>
            </a:r>
          </a:p>
          <a:p>
            <a:r>
              <a:rPr kumimoji="0" lang="en-US" altLang="zh-TW" sz="3200">
                <a:solidFill>
                  <a:schemeClr val="bg1"/>
                </a:solidFill>
              </a:rPr>
              <a:t>          chosen people.</a:t>
            </a:r>
          </a:p>
          <a:p>
            <a:r>
              <a:rPr kumimoji="0" lang="en-US" altLang="zh-TW" sz="3200">
                <a:solidFill>
                  <a:schemeClr val="bg1"/>
                </a:solidFill>
              </a:rPr>
              <a:t>19:10 The Son of Man came to find </a:t>
            </a:r>
          </a:p>
          <a:p>
            <a:r>
              <a:rPr kumimoji="0" lang="en-US" altLang="zh-TW" sz="3200">
                <a:solidFill>
                  <a:schemeClr val="bg1"/>
                </a:solidFill>
              </a:rPr>
              <a:t>           lost people and save them."</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00"/>
            </a:gs>
            <a:gs pos="39999">
              <a:srgbClr val="0A128C"/>
            </a:gs>
            <a:gs pos="70000">
              <a:srgbClr val="181CC7"/>
            </a:gs>
            <a:gs pos="88000">
              <a:srgbClr val="7005D4"/>
            </a:gs>
            <a:gs pos="100000">
              <a:srgbClr val="8C3D91"/>
            </a:gs>
          </a:gsLst>
          <a:lin ang="5400000"/>
        </a:gradFill>
        <a:effectLst/>
      </p:bgPr>
    </p:bg>
    <p:spTree>
      <p:nvGrpSpPr>
        <p:cNvPr id="1" name=""/>
        <p:cNvGrpSpPr/>
        <p:nvPr/>
      </p:nvGrpSpPr>
      <p:grpSpPr>
        <a:xfrm>
          <a:off x="0" y="0"/>
          <a:ext cx="0" cy="0"/>
          <a:chOff x="0" y="0"/>
          <a:chExt cx="0" cy="0"/>
        </a:xfrm>
      </p:grpSpPr>
      <p:sp>
        <p:nvSpPr>
          <p:cNvPr id="257026" name="Rectangle 2"/>
          <p:cNvSpPr>
            <a:spLocks noChangeArrowheads="1"/>
          </p:cNvSpPr>
          <p:nvPr/>
        </p:nvSpPr>
        <p:spPr bwMode="auto">
          <a:xfrm>
            <a:off x="1143000" y="2514600"/>
            <a:ext cx="7239000" cy="3262313"/>
          </a:xfrm>
          <a:prstGeom prst="rect">
            <a:avLst/>
          </a:prstGeom>
          <a:noFill/>
          <a:ln w="9525">
            <a:noFill/>
            <a:miter lim="800000"/>
            <a:headEnd/>
            <a:tailEnd/>
          </a:ln>
        </p:spPr>
        <p:txBody>
          <a:bodyPr>
            <a:spAutoFit/>
          </a:bodyPr>
          <a:lstStyle/>
          <a:p>
            <a:r>
              <a:rPr kumimoji="0" lang="zh-TW" altLang="en-US" sz="6000">
                <a:solidFill>
                  <a:schemeClr val="bg1"/>
                </a:solidFill>
                <a:ea typeface="華康楷書體W5" pitchFamily="65" charset="-120"/>
              </a:rPr>
              <a:t>   </a:t>
            </a:r>
            <a:r>
              <a:rPr kumimoji="0" lang="zh-TW" altLang="en-US" sz="8800">
                <a:solidFill>
                  <a:schemeClr val="bg1"/>
                </a:solidFill>
                <a:ea typeface="華康楷書體W5" pitchFamily="65" charset="-120"/>
              </a:rPr>
              <a:t>信心與恩典</a:t>
            </a:r>
          </a:p>
          <a:p>
            <a:endParaRPr kumimoji="0" lang="zh-TW" altLang="en-US" sz="6600">
              <a:solidFill>
                <a:schemeClr val="bg1"/>
              </a:solidFill>
              <a:ea typeface="華康楷書體W5" pitchFamily="65" charset="-120"/>
            </a:endParaRPr>
          </a:p>
          <a:p>
            <a:r>
              <a:rPr kumimoji="0" lang="en-US" altLang="zh-TW" sz="5400">
                <a:solidFill>
                  <a:schemeClr val="bg1"/>
                </a:solidFill>
              </a:rPr>
              <a:t>     Faith and Grace</a:t>
            </a:r>
          </a:p>
        </p:txBody>
      </p:sp>
      <p:sp>
        <p:nvSpPr>
          <p:cNvPr id="257027" name="Rectangle 3"/>
          <p:cNvSpPr>
            <a:spLocks noChangeArrowheads="1"/>
          </p:cNvSpPr>
          <p:nvPr/>
        </p:nvSpPr>
        <p:spPr bwMode="auto">
          <a:xfrm>
            <a:off x="457200" y="1219200"/>
            <a:ext cx="5867400" cy="708025"/>
          </a:xfrm>
          <a:prstGeom prst="rect">
            <a:avLst/>
          </a:prstGeom>
          <a:noFill/>
          <a:ln w="9525">
            <a:noFill/>
            <a:miter lim="800000"/>
            <a:headEnd/>
            <a:tailEnd/>
          </a:ln>
        </p:spPr>
        <p:txBody>
          <a:bodyPr>
            <a:spAutoFit/>
          </a:bodyPr>
          <a:lstStyle/>
          <a:p>
            <a:pPr>
              <a:spcBef>
                <a:spcPct val="20000"/>
              </a:spcBef>
            </a:pPr>
            <a:r>
              <a:rPr kumimoji="0" lang="zh-TW" altLang="en-US" sz="4000">
                <a:solidFill>
                  <a:schemeClr val="bg1"/>
                </a:solidFill>
                <a:latin typeface="Times New Roman" pitchFamily="18" charset="0"/>
                <a:ea typeface="華康儷楷書"/>
                <a:cs typeface="Times New Roman" pitchFamily="18" charset="0"/>
              </a:rPr>
              <a:t>證道</a:t>
            </a:r>
            <a:r>
              <a:rPr kumimoji="0" lang="en-US" altLang="zh-TW" sz="4000">
                <a:solidFill>
                  <a:schemeClr val="bg1"/>
                </a:solidFill>
                <a:latin typeface="Times New Roman" pitchFamily="18" charset="0"/>
                <a:ea typeface="華康儷楷書"/>
                <a:cs typeface="Times New Roman" pitchFamily="18" charset="0"/>
              </a:rPr>
              <a:t>Preaching</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909059" name="Music"/>
          <p:cNvSpPr>
            <a:spLocks noEditPoints="1" noChangeArrowheads="1"/>
          </p:cNvSpPr>
          <p:nvPr/>
        </p:nvSpPr>
        <p:spPr bwMode="auto">
          <a:xfrm>
            <a:off x="1143000" y="533400"/>
            <a:ext cx="762000" cy="838200"/>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CCFF"/>
          </a:solidFill>
          <a:ln w="9525">
            <a:solidFill>
              <a:srgbClr val="993366"/>
            </a:solidFill>
            <a:miter lim="800000"/>
            <a:headEnd/>
            <a:tailEnd/>
          </a:ln>
          <a:effectLst>
            <a:outerShdw dist="107763" dir="2700000" algn="ctr" rotWithShape="0">
              <a:srgbClr val="808080"/>
            </a:outerShdw>
          </a:effectLst>
        </p:spPr>
        <p:txBody>
          <a:bodyPr/>
          <a:lstStyle/>
          <a:p>
            <a:pPr fontAlgn="auto">
              <a:spcBef>
                <a:spcPts val="0"/>
              </a:spcBef>
              <a:spcAft>
                <a:spcPts val="0"/>
              </a:spcAft>
              <a:defRPr/>
            </a:pPr>
            <a:endParaRPr kumimoji="0" lang="zh-TW" altLang="en-US">
              <a:latin typeface="Andy"/>
              <a:ea typeface="+mn-ea"/>
            </a:endParaRPr>
          </a:p>
        </p:txBody>
      </p:sp>
      <p:sp>
        <p:nvSpPr>
          <p:cNvPr id="4909060" name="AutoShape 4"/>
          <p:cNvSpPr>
            <a:spLocks noChangeArrowheads="1"/>
          </p:cNvSpPr>
          <p:nvPr/>
        </p:nvSpPr>
        <p:spPr bwMode="auto">
          <a:xfrm>
            <a:off x="6629400" y="3429000"/>
            <a:ext cx="8382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993366"/>
          </a:solidFill>
          <a:ln w="9525">
            <a:solidFill>
              <a:schemeClr val="bg1"/>
            </a:solidFill>
            <a:miter lim="800000"/>
            <a:headEnd/>
            <a:tailEnd/>
          </a:ln>
          <a:effectLst>
            <a:prstShdw prst="shdw13" dist="53882" dir="13500000">
              <a:schemeClr val="bg2"/>
            </a:prstShdw>
          </a:effectLst>
        </p:spPr>
        <p:txBody>
          <a:bodyPr wrap="none" anchor="ctr"/>
          <a:lstStyle/>
          <a:p>
            <a:endParaRPr lang="zh-TW" altLang="en-US"/>
          </a:p>
        </p:txBody>
      </p:sp>
      <p:sp>
        <p:nvSpPr>
          <p:cNvPr id="259076" name="Title 4"/>
          <p:cNvSpPr>
            <a:spLocks noGrp="1"/>
          </p:cNvSpPr>
          <p:nvPr>
            <p:ph type="title"/>
          </p:nvPr>
        </p:nvSpPr>
        <p:spPr/>
        <p:txBody>
          <a:bodyPr/>
          <a:lstStyle/>
          <a:p>
            <a:endParaRPr lang="en-US" altLang="zh-TW"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afterEffect">
                                  <p:stCondLst>
                                    <p:cond delay="0"/>
                                  </p:stCondLst>
                                  <p:childTnLst>
                                    <p:set>
                                      <p:cBhvr>
                                        <p:cTn id="6" dur="1" fill="hold">
                                          <p:stCondLst>
                                            <p:cond delay="0"/>
                                          </p:stCondLst>
                                        </p:cTn>
                                        <p:tgtEl>
                                          <p:spTgt spid="4909059"/>
                                        </p:tgtEl>
                                        <p:attrNameLst>
                                          <p:attrName>style.visibility</p:attrName>
                                        </p:attrNameLst>
                                      </p:cBhvr>
                                      <p:to>
                                        <p:strVal val="visible"/>
                                      </p:to>
                                    </p:set>
                                    <p:anim calcmode="lin" valueType="num">
                                      <p:cBhvr>
                                        <p:cTn id="7" dur="5000" fill="hold"/>
                                        <p:tgtEl>
                                          <p:spTgt spid="4909059"/>
                                        </p:tgtEl>
                                        <p:attrNameLst>
                                          <p:attrName>ppt_w</p:attrName>
                                        </p:attrNameLst>
                                      </p:cBhvr>
                                      <p:tavLst>
                                        <p:tav tm="0" fmla="#ppt_w*sin(2.5*pi*$)">
                                          <p:val>
                                            <p:fltVal val="0"/>
                                          </p:val>
                                        </p:tav>
                                        <p:tav tm="100000">
                                          <p:val>
                                            <p:fltVal val="1"/>
                                          </p:val>
                                        </p:tav>
                                      </p:tavLst>
                                    </p:anim>
                                    <p:anim calcmode="lin" valueType="num">
                                      <p:cBhvr>
                                        <p:cTn id="8" dur="5000" fill="hold"/>
                                        <p:tgtEl>
                                          <p:spTgt spid="4909059"/>
                                        </p:tgtEl>
                                        <p:attrNameLst>
                                          <p:attrName>ppt_h</p:attrName>
                                        </p:attrNameLst>
                                      </p:cBhvr>
                                      <p:tavLst>
                                        <p:tav tm="0">
                                          <p:val>
                                            <p:strVal val="#ppt_h"/>
                                          </p:val>
                                        </p:tav>
                                        <p:tav tm="100000">
                                          <p:val>
                                            <p:strVal val="#ppt_h"/>
                                          </p:val>
                                        </p:tav>
                                      </p:tavLst>
                                    </p:anim>
                                  </p:childTnLst>
                                </p:cTn>
                              </p:par>
                            </p:childTnLst>
                          </p:cTn>
                        </p:par>
                        <p:par>
                          <p:cTn id="9" fill="hold">
                            <p:stCondLst>
                              <p:cond delay="5000"/>
                            </p:stCondLst>
                            <p:childTnLst>
                              <p:par>
                                <p:cTn id="10" presetID="7" presetClass="entr" presetSubtype="4" fill="hold" grpId="0" nodeType="afterEffect">
                                  <p:stCondLst>
                                    <p:cond delay="1000"/>
                                  </p:stCondLst>
                                  <p:childTnLst>
                                    <p:set>
                                      <p:cBhvr>
                                        <p:cTn id="11" dur="1" fill="hold">
                                          <p:stCondLst>
                                            <p:cond delay="0"/>
                                          </p:stCondLst>
                                        </p:cTn>
                                        <p:tgtEl>
                                          <p:spTgt spid="4909060"/>
                                        </p:tgtEl>
                                        <p:attrNameLst>
                                          <p:attrName>style.visibility</p:attrName>
                                        </p:attrNameLst>
                                      </p:cBhvr>
                                      <p:to>
                                        <p:strVal val="visible"/>
                                      </p:to>
                                    </p:set>
                                    <p:anim calcmode="lin" valueType="num">
                                      <p:cBhvr additive="base">
                                        <p:cTn id="12" dur="5000" fill="hold"/>
                                        <p:tgtEl>
                                          <p:spTgt spid="4909060"/>
                                        </p:tgtEl>
                                        <p:attrNameLst>
                                          <p:attrName>ppt_x</p:attrName>
                                        </p:attrNameLst>
                                      </p:cBhvr>
                                      <p:tavLst>
                                        <p:tav tm="0">
                                          <p:val>
                                            <p:strVal val="#ppt_x"/>
                                          </p:val>
                                        </p:tav>
                                        <p:tav tm="100000">
                                          <p:val>
                                            <p:strVal val="#ppt_x"/>
                                          </p:val>
                                        </p:tav>
                                      </p:tavLst>
                                    </p:anim>
                                    <p:anim calcmode="lin" valueType="num">
                                      <p:cBhvr additive="base">
                                        <p:cTn id="13" dur="5000" fill="hold"/>
                                        <p:tgtEl>
                                          <p:spTgt spid="49090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906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ctrTitle"/>
          </p:nvPr>
        </p:nvSpPr>
        <p:spPr/>
        <p:txBody>
          <a:bodyPr/>
          <a:lstStyle/>
          <a:p>
            <a:pPr eaLnBrk="1" hangingPunct="1"/>
            <a:endParaRPr lang="zh-TW" altLang="zh-TW" smtClean="0"/>
          </a:p>
        </p:txBody>
      </p:sp>
      <p:sp>
        <p:nvSpPr>
          <p:cNvPr id="261122" name="Rectangle 3"/>
          <p:cNvSpPr>
            <a:spLocks noGrp="1" noChangeArrowheads="1"/>
          </p:cNvSpPr>
          <p:nvPr>
            <p:ph type="subTitle" idx="1"/>
          </p:nvPr>
        </p:nvSpPr>
        <p:spPr/>
        <p:txBody>
          <a:bodyPr/>
          <a:lstStyle/>
          <a:p>
            <a:pPr eaLnBrk="1" hangingPunct="1"/>
            <a:endParaRPr lang="zh-TW" altLang="zh-TW" smtClean="0"/>
          </a:p>
        </p:txBody>
      </p:sp>
      <p:pic>
        <p:nvPicPr>
          <p:cNvPr id="261123" name="Picture 4" descr="Slide5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ctrTitle"/>
          </p:nvPr>
        </p:nvSpPr>
        <p:spPr/>
        <p:txBody>
          <a:bodyPr/>
          <a:lstStyle/>
          <a:p>
            <a:pPr eaLnBrk="1" hangingPunct="1"/>
            <a:endParaRPr lang="zh-TW" altLang="zh-TW" smtClean="0"/>
          </a:p>
        </p:txBody>
      </p:sp>
      <p:sp>
        <p:nvSpPr>
          <p:cNvPr id="263170" name="Rectangle 3"/>
          <p:cNvSpPr>
            <a:spLocks noGrp="1" noChangeArrowheads="1"/>
          </p:cNvSpPr>
          <p:nvPr>
            <p:ph type="subTitle" idx="1"/>
          </p:nvPr>
        </p:nvSpPr>
        <p:spPr/>
        <p:txBody>
          <a:bodyPr/>
          <a:lstStyle/>
          <a:p>
            <a:pPr eaLnBrk="1" hangingPunct="1"/>
            <a:endParaRPr lang="zh-TW" altLang="zh-TW" smtClean="0"/>
          </a:p>
        </p:txBody>
      </p:sp>
      <p:pic>
        <p:nvPicPr>
          <p:cNvPr id="263171" name="Picture 4" descr="Slide55"/>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ctrTitle"/>
          </p:nvPr>
        </p:nvSpPr>
        <p:spPr/>
        <p:txBody>
          <a:bodyPr/>
          <a:lstStyle/>
          <a:p>
            <a:pPr eaLnBrk="1" hangingPunct="1"/>
            <a:endParaRPr lang="zh-TW" altLang="zh-TW" smtClean="0"/>
          </a:p>
        </p:txBody>
      </p:sp>
      <p:sp>
        <p:nvSpPr>
          <p:cNvPr id="265218" name="Rectangle 3"/>
          <p:cNvSpPr>
            <a:spLocks noGrp="1" noChangeArrowheads="1"/>
          </p:cNvSpPr>
          <p:nvPr>
            <p:ph type="subTitle" idx="1"/>
          </p:nvPr>
        </p:nvSpPr>
        <p:spPr/>
        <p:txBody>
          <a:bodyPr/>
          <a:lstStyle/>
          <a:p>
            <a:pPr eaLnBrk="1" hangingPunct="1"/>
            <a:endParaRPr lang="zh-TW" altLang="zh-TW" smtClean="0"/>
          </a:p>
        </p:txBody>
      </p:sp>
      <p:pic>
        <p:nvPicPr>
          <p:cNvPr id="265219" name="Picture 4" descr="Slide56"/>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00"/>
            </a:gs>
            <a:gs pos="39999">
              <a:srgbClr val="0A128C"/>
            </a:gs>
            <a:gs pos="70000">
              <a:srgbClr val="181CC7"/>
            </a:gs>
            <a:gs pos="88000">
              <a:srgbClr val="7005D4"/>
            </a:gs>
            <a:gs pos="100000">
              <a:srgbClr val="8C3D91"/>
            </a:gs>
          </a:gsLst>
          <a:lin ang="5400000"/>
        </a:gradFill>
        <a:effectLst/>
      </p:bgPr>
    </p:bg>
    <p:spTree>
      <p:nvGrpSpPr>
        <p:cNvPr id="1" name=""/>
        <p:cNvGrpSpPr/>
        <p:nvPr/>
      </p:nvGrpSpPr>
      <p:grpSpPr>
        <a:xfrm>
          <a:off x="0" y="0"/>
          <a:ext cx="0" cy="0"/>
          <a:chOff x="0" y="0"/>
          <a:chExt cx="0" cy="0"/>
        </a:xfrm>
      </p:grpSpPr>
      <p:sp>
        <p:nvSpPr>
          <p:cNvPr id="267266" name="Rectangle 2"/>
          <p:cNvSpPr>
            <a:spLocks noChangeArrowheads="1"/>
          </p:cNvSpPr>
          <p:nvPr/>
        </p:nvSpPr>
        <p:spPr bwMode="auto">
          <a:xfrm>
            <a:off x="0" y="1196975"/>
            <a:ext cx="9144000" cy="1570038"/>
          </a:xfrm>
          <a:prstGeom prst="rect">
            <a:avLst/>
          </a:prstGeom>
          <a:solidFill>
            <a:srgbClr val="000000">
              <a:alpha val="36862"/>
            </a:srgbClr>
          </a:solidFill>
          <a:ln w="9525">
            <a:noFill/>
            <a:miter lim="800000"/>
            <a:headEnd/>
            <a:tailEnd/>
          </a:ln>
        </p:spPr>
        <p:txBody>
          <a:bodyPr>
            <a:spAutoFit/>
          </a:bodyPr>
          <a:lstStyle/>
          <a:p>
            <a:pPr eaLnBrk="0" hangingPunct="0"/>
            <a:r>
              <a:rPr kumimoji="0" lang="en-US" altLang="zh-TW" sz="3200" b="1">
                <a:solidFill>
                  <a:schemeClr val="bg1"/>
                </a:solidFill>
              </a:rPr>
              <a:t>         Carrollton Chinese Church</a:t>
            </a:r>
          </a:p>
          <a:p>
            <a:pPr eaLnBrk="0" hangingPunct="0"/>
            <a:r>
              <a:rPr kumimoji="0" lang="en-US" altLang="zh-TW" sz="3200" b="1">
                <a:solidFill>
                  <a:schemeClr val="bg1"/>
                </a:solidFill>
              </a:rPr>
              <a:t/>
            </a:r>
            <a:br>
              <a:rPr kumimoji="0" lang="en-US" altLang="zh-TW" sz="3200" b="1">
                <a:solidFill>
                  <a:schemeClr val="bg1"/>
                </a:solidFill>
              </a:rPr>
            </a:br>
            <a:r>
              <a:rPr kumimoji="0" lang="en-US" altLang="zh-TW" sz="3200" b="1">
                <a:solidFill>
                  <a:schemeClr val="bg1"/>
                </a:solidFill>
              </a:rPr>
              <a:t>             </a:t>
            </a:r>
            <a:r>
              <a:rPr kumimoji="0" lang="zh-TW" altLang="en-US" sz="3200" b="1">
                <a:solidFill>
                  <a:schemeClr val="bg1"/>
                </a:solidFill>
              </a:rPr>
              <a:t>佳 樂 頓 華 人 教 會</a:t>
            </a:r>
          </a:p>
        </p:txBody>
      </p:sp>
      <p:sp>
        <p:nvSpPr>
          <p:cNvPr id="267267" name="Rectangle 2"/>
          <p:cNvSpPr>
            <a:spLocks noChangeArrowheads="1"/>
          </p:cNvSpPr>
          <p:nvPr/>
        </p:nvSpPr>
        <p:spPr bwMode="auto">
          <a:xfrm>
            <a:off x="2590800" y="3244850"/>
            <a:ext cx="5638800" cy="830263"/>
          </a:xfrm>
          <a:prstGeom prst="rect">
            <a:avLst/>
          </a:prstGeom>
          <a:noFill/>
          <a:ln w="9525">
            <a:noFill/>
            <a:miter lim="800000"/>
            <a:headEnd/>
            <a:tailEnd/>
          </a:ln>
        </p:spPr>
        <p:txBody>
          <a:bodyPr>
            <a:spAutoFit/>
          </a:bodyPr>
          <a:lstStyle/>
          <a:p>
            <a:r>
              <a:rPr kumimoji="0" lang="zh-TW" altLang="en-US" sz="4800">
                <a:solidFill>
                  <a:schemeClr val="bg1"/>
                </a:solidFill>
                <a:latin typeface="UWCCYF (Big5)"/>
                <a:ea typeface="UWCCYF (Big5)"/>
                <a:cs typeface="UWCCYF (Big5)"/>
              </a:rPr>
              <a:t>歡迎與報告</a:t>
            </a:r>
            <a:endParaRPr kumimoji="0" lang="zh-TW" altLang="en-US" sz="48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Rectangle 4"/>
          <p:cNvSpPr txBox="1">
            <a:spLocks noChangeArrowheads="1"/>
          </p:cNvSpPr>
          <p:nvPr/>
        </p:nvSpPr>
        <p:spPr>
          <a:xfrm>
            <a:off x="539552" y="188640"/>
            <a:ext cx="8229600" cy="6120680"/>
          </a:xfrm>
          <a:prstGeom prst="rect">
            <a:avLst/>
          </a:prstGeom>
          <a:solidFill>
            <a:srgbClr val="000000">
              <a:alpha val="50196"/>
            </a:srgbClr>
          </a:solidFill>
        </p:spPr>
        <p:txBody>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lgn="ctr" eaLnBrk="1" hangingPunct="1">
              <a:buFontTx/>
              <a:buNone/>
            </a:pPr>
            <a:r>
              <a:rPr lang="zh-TW" altLang="zh-TW" sz="2800" u="sng" dirty="0" smtClean="0">
                <a:solidFill>
                  <a:srgbClr val="FFFFFF"/>
                </a:solidFill>
                <a:latin typeface="華康楷書體W7" pitchFamily="65" charset="-120"/>
                <a:ea typeface="華康楷書體W7" pitchFamily="65" charset="-120"/>
              </a:rPr>
              <a:t>主</a:t>
            </a:r>
            <a:r>
              <a:rPr lang="zh-TW" altLang="en-US" sz="2800" u="sng" dirty="0" smtClean="0">
                <a:solidFill>
                  <a:srgbClr val="FFFFFF"/>
                </a:solidFill>
                <a:latin typeface="華康楷書體W7" pitchFamily="65" charset="-120"/>
                <a:ea typeface="華康楷書體W7" pitchFamily="65" charset="-120"/>
              </a:rPr>
              <a:t>  </a:t>
            </a:r>
            <a:r>
              <a:rPr lang="zh-TW" altLang="zh-TW" sz="2800" u="sng" dirty="0" smtClean="0">
                <a:solidFill>
                  <a:srgbClr val="FFFFFF"/>
                </a:solidFill>
                <a:latin typeface="華康楷書體W7" pitchFamily="65" charset="-120"/>
                <a:ea typeface="華康楷書體W7" pitchFamily="65" charset="-120"/>
              </a:rPr>
              <a:t>禱</a:t>
            </a:r>
            <a:r>
              <a:rPr lang="zh-TW" altLang="en-US" sz="2800" u="sng" dirty="0" smtClean="0">
                <a:solidFill>
                  <a:srgbClr val="FFFFFF"/>
                </a:solidFill>
                <a:latin typeface="華康楷書體W7" pitchFamily="65" charset="-120"/>
                <a:ea typeface="華康楷書體W7" pitchFamily="65" charset="-120"/>
              </a:rPr>
              <a:t>  </a:t>
            </a:r>
            <a:r>
              <a:rPr lang="zh-TW" altLang="zh-TW" sz="2800" u="sng" dirty="0" smtClean="0">
                <a:solidFill>
                  <a:srgbClr val="FFFFFF"/>
                </a:solidFill>
                <a:latin typeface="華康楷書體W7" pitchFamily="65" charset="-120"/>
                <a:ea typeface="華康楷書體W7" pitchFamily="65" charset="-120"/>
              </a:rPr>
              <a:t>文</a:t>
            </a:r>
            <a:endParaRPr lang="zh-TW" altLang="en-US" sz="2800" u="sng" dirty="0" smtClean="0">
              <a:solidFill>
                <a:srgbClr val="FFFFFF"/>
              </a:solidFill>
              <a:latin typeface="華康楷書體W7" pitchFamily="65" charset="-120"/>
              <a:ea typeface="華康楷書體W7" pitchFamily="65" charset="-120"/>
            </a:endParaRPr>
          </a:p>
          <a:p>
            <a:pPr eaLnBrk="1" hangingPunct="1">
              <a:buFontTx/>
              <a:buNone/>
            </a:pPr>
            <a:r>
              <a:rPr lang="zh-TW" altLang="en-US" sz="2800" dirty="0" smtClean="0">
                <a:solidFill>
                  <a:srgbClr val="FFFFFF"/>
                </a:solidFill>
                <a:latin typeface="華康楷書體W7" pitchFamily="65" charset="-120"/>
                <a:ea typeface="華康楷書體W7" pitchFamily="65" charset="-120"/>
              </a:rPr>
              <a:t>  我們在天上的父：</a:t>
            </a:r>
          </a:p>
          <a:p>
            <a:pPr eaLnBrk="1" hangingPunct="1">
              <a:buFontTx/>
              <a:buNone/>
            </a:pPr>
            <a:r>
              <a:rPr lang="zh-TW" altLang="en-US" sz="2800" dirty="0" smtClean="0">
                <a:solidFill>
                  <a:srgbClr val="FFFFFF"/>
                </a:solidFill>
                <a:latin typeface="華康楷書體W7" pitchFamily="65" charset="-120"/>
                <a:ea typeface="華康楷書體W7" pitchFamily="65" charset="-120"/>
              </a:rPr>
              <a:t>  </a:t>
            </a:r>
            <a:r>
              <a:rPr lang="zh-TW" altLang="en-US" dirty="0" smtClean="0">
                <a:solidFill>
                  <a:srgbClr val="FFFFFF"/>
                </a:solidFill>
                <a:latin typeface="華康楷書體W7" pitchFamily="65" charset="-120"/>
                <a:ea typeface="華康楷書體W7" pitchFamily="65" charset="-120"/>
              </a:rPr>
              <a:t>願人都尊你的名為聖。願你的國降臨。願你的旨意行在地上，如同行在天上。我們日用的飲食，今日賜給我們,免我們的債，如同我們免了人的債。不叫我們遇見試探</a:t>
            </a:r>
            <a:r>
              <a:rPr lang="en-US" altLang="zh-TW" dirty="0" smtClean="0">
                <a:solidFill>
                  <a:srgbClr val="FFFFFF"/>
                </a:solidFill>
                <a:latin typeface="華康楷書體W7" pitchFamily="65" charset="-120"/>
                <a:ea typeface="華康楷書體W7" pitchFamily="65" charset="-120"/>
              </a:rPr>
              <a:t>.</a:t>
            </a:r>
            <a:r>
              <a:rPr lang="zh-TW" altLang="en-US" dirty="0" smtClean="0">
                <a:solidFill>
                  <a:srgbClr val="FFFFFF"/>
                </a:solidFill>
                <a:latin typeface="華康楷書體W7" pitchFamily="65" charset="-120"/>
                <a:ea typeface="華康楷書體W7" pitchFamily="65" charset="-120"/>
              </a:rPr>
              <a:t>救我們脫離兇惡。因為國度、權柄、榮耀，全是你的，直到永遠。</a:t>
            </a:r>
            <a:r>
              <a:rPr lang="zh-TW" altLang="en-US" sz="2800" dirty="0" smtClean="0">
                <a:solidFill>
                  <a:srgbClr val="FFFFFF"/>
                </a:solidFill>
                <a:latin typeface="華康楷書體W7" pitchFamily="65" charset="-120"/>
                <a:ea typeface="華康楷書體W7" pitchFamily="65" charset="-120"/>
              </a:rPr>
              <a:t>阿們</a:t>
            </a:r>
          </a:p>
          <a:p>
            <a:pPr eaLnBrk="1" hangingPunct="1">
              <a:buFontTx/>
              <a:buNone/>
            </a:pPr>
            <a:r>
              <a:rPr lang="en-US" altLang="zh-TW" sz="2800" dirty="0" smtClean="0">
                <a:solidFill>
                  <a:srgbClr val="FFFFFF"/>
                </a:solidFill>
                <a:latin typeface="華康楷書體W7" pitchFamily="65" charset="-120"/>
                <a:ea typeface="華康楷書體W7" pitchFamily="65" charset="-120"/>
              </a:rPr>
              <a:t> </a:t>
            </a:r>
            <a:r>
              <a:rPr lang="en-US" dirty="0" smtClean="0">
                <a:solidFill>
                  <a:srgbClr val="FFFFFF"/>
                </a:solidFill>
                <a:latin typeface="新細明體"/>
              </a:rPr>
              <a:t>	</a:t>
            </a:r>
            <a:r>
              <a:rPr lang="en-US" sz="2000" i="1" dirty="0" smtClean="0">
                <a:solidFill>
                  <a:srgbClr val="FFFFFF"/>
                </a:solidFill>
                <a:latin typeface="Calibri" pitchFamily="34" charset="0"/>
                <a:cs typeface="Calibri" pitchFamily="34" charset="0"/>
              </a:rPr>
              <a:t>Our Father in heaven, hallowed be your name.</a:t>
            </a:r>
            <a:br>
              <a:rPr lang="en-US" sz="2000" i="1" dirty="0" smtClean="0">
                <a:solidFill>
                  <a:srgbClr val="FFFFFF"/>
                </a:solidFill>
                <a:latin typeface="Calibri" pitchFamily="34" charset="0"/>
                <a:cs typeface="Calibri" pitchFamily="34" charset="0"/>
              </a:rPr>
            </a:br>
            <a:r>
              <a:rPr lang="en-US" sz="2000" i="1" dirty="0" smtClean="0">
                <a:solidFill>
                  <a:srgbClr val="FFFFFF"/>
                </a:solidFill>
                <a:latin typeface="Calibri" pitchFamily="34" charset="0"/>
                <a:cs typeface="Calibri" pitchFamily="34" charset="0"/>
              </a:rPr>
              <a:t>Your Kingdom come, your will be done, </a:t>
            </a:r>
            <a:br>
              <a:rPr lang="en-US" sz="2000" i="1" dirty="0" smtClean="0">
                <a:solidFill>
                  <a:srgbClr val="FFFFFF"/>
                </a:solidFill>
                <a:latin typeface="Calibri" pitchFamily="34" charset="0"/>
                <a:cs typeface="Calibri" pitchFamily="34" charset="0"/>
              </a:rPr>
            </a:br>
            <a:r>
              <a:rPr lang="en-US" sz="2000" i="1" dirty="0" smtClean="0">
                <a:solidFill>
                  <a:srgbClr val="FFFFFF"/>
                </a:solidFill>
                <a:latin typeface="Calibri" pitchFamily="34" charset="0"/>
                <a:cs typeface="Calibri" pitchFamily="34" charset="0"/>
              </a:rPr>
              <a:t>on earth as in heaven. Give us today our daily bread. Forgive us our sins, as we forgive those who sin against us. Lead us not into temptation, but deliver us from evil. For the kingdom, the power and the glory are yours. </a:t>
            </a:r>
            <a:br>
              <a:rPr lang="en-US" sz="2000" i="1" dirty="0" smtClean="0">
                <a:solidFill>
                  <a:srgbClr val="FFFFFF"/>
                </a:solidFill>
                <a:latin typeface="Calibri" pitchFamily="34" charset="0"/>
                <a:cs typeface="Calibri" pitchFamily="34" charset="0"/>
              </a:rPr>
            </a:br>
            <a:r>
              <a:rPr lang="en-US" sz="2000" i="1" dirty="0" smtClean="0">
                <a:solidFill>
                  <a:srgbClr val="FFFFFF"/>
                </a:solidFill>
                <a:latin typeface="Calibri" pitchFamily="34" charset="0"/>
                <a:cs typeface="Calibri" pitchFamily="34" charset="0"/>
              </a:rPr>
              <a:t>Now and for ever. Amen</a:t>
            </a:r>
            <a:r>
              <a:rPr lang="en-US" altLang="zh-TW" sz="2000" i="1" dirty="0" smtClean="0">
                <a:solidFill>
                  <a:srgbClr val="FFFFFF"/>
                </a:solidFill>
                <a:latin typeface="Calibri" pitchFamily="34" charset="0"/>
                <a:cs typeface="Calibri" pitchFamily="34" charset="0"/>
              </a:rPr>
              <a:t>. </a:t>
            </a:r>
            <a:endParaRPr lang="en-US" sz="2000" i="1" dirty="0" smtClean="0">
              <a:solidFill>
                <a:srgbClr val="FFFFFF"/>
              </a:solidFill>
              <a:latin typeface="Calibri" pitchFamily="34" charset="0"/>
              <a:cs typeface="Calibri" pitchFamily="34" charset="0"/>
            </a:endParaRPr>
          </a:p>
        </p:txBody>
      </p:sp>
    </p:spTree>
    <p:extLst>
      <p:ext uri="{BB962C8B-B14F-4D97-AF65-F5344CB8AC3E}">
        <p14:creationId xmlns:p14="http://schemas.microsoft.com/office/powerpoint/2010/main" val="2642694937"/>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Rectangle 5"/>
          <p:cNvSpPr>
            <a:spLocks noChangeArrowheads="1"/>
          </p:cNvSpPr>
          <p:nvPr/>
        </p:nvSpPr>
        <p:spPr bwMode="auto">
          <a:xfrm>
            <a:off x="539552" y="226328"/>
            <a:ext cx="8305800" cy="4608512"/>
          </a:xfrm>
          <a:prstGeom prst="rect">
            <a:avLst/>
          </a:prstGeom>
          <a:noFill/>
          <a:ln>
            <a:noFill/>
          </a:ln>
          <a:extLst/>
        </p:spPr>
        <p:txBody>
          <a:bodyPr wrap="none" anchor="ctr"/>
          <a:lstStyle/>
          <a:p>
            <a:pPr algn="ctr"/>
            <a:r>
              <a:rPr lang="zh-TW" altLang="en-US" sz="2800" dirty="0" smtClean="0">
                <a:solidFill>
                  <a:srgbClr val="FFFFFF"/>
                </a:solidFill>
                <a:latin typeface="華康楷書體W7" pitchFamily="65" charset="-120"/>
                <a:ea typeface="華康楷書體W7" pitchFamily="65" charset="-120"/>
              </a:rPr>
              <a:t>三一頌</a:t>
            </a:r>
            <a:endParaRPr lang="zh-TW" altLang="en-US" sz="2800" dirty="0">
              <a:solidFill>
                <a:srgbClr val="FFFFFF"/>
              </a:solidFill>
              <a:latin typeface="華康楷書體W7" pitchFamily="65" charset="-120"/>
              <a:ea typeface="華康楷書體W7" pitchFamily="65" charset="-120"/>
            </a:endParaRPr>
          </a:p>
          <a:p>
            <a:pPr algn="ctr" eaLnBrk="0" hangingPunct="0"/>
            <a:r>
              <a:rPr lang="zh-TW" altLang="en-US" sz="3600" b="1" dirty="0" smtClean="0">
                <a:solidFill>
                  <a:srgbClr val="FFFFFF"/>
                </a:solidFill>
                <a:latin typeface="華康楷書體W7" pitchFamily="65" charset="-120"/>
                <a:ea typeface="華康楷書體W7" pitchFamily="65" charset="-120"/>
              </a:rPr>
              <a:t>讚</a:t>
            </a:r>
            <a:r>
              <a:rPr lang="zh-TW" altLang="en-US" sz="3600" b="1" dirty="0">
                <a:solidFill>
                  <a:srgbClr val="FFFFFF"/>
                </a:solidFill>
                <a:latin typeface="華康楷書體W7" pitchFamily="65" charset="-120"/>
                <a:ea typeface="華康楷書體W7" pitchFamily="65" charset="-120"/>
              </a:rPr>
              <a:t>美真神萬福之根；</a:t>
            </a:r>
          </a:p>
          <a:p>
            <a:pPr algn="ctr" eaLnBrk="0" hangingPunct="0"/>
            <a:r>
              <a:rPr lang="en-US" altLang="zh-TW" sz="2400" dirty="0">
                <a:solidFill>
                  <a:srgbClr val="FFFFFF"/>
                </a:solidFill>
                <a:latin typeface="華康新特明體(P)" pitchFamily="18" charset="-120"/>
                <a:ea typeface="華康新特明體(P)" pitchFamily="18" charset="-120"/>
              </a:rPr>
              <a:t>Praise God, from whom all blessing flow;</a:t>
            </a:r>
          </a:p>
          <a:p>
            <a:pPr algn="ctr" eaLnBrk="0" hangingPunct="0"/>
            <a:r>
              <a:rPr lang="zh-TW" altLang="en-US" sz="3600" b="1" dirty="0" smtClean="0">
                <a:solidFill>
                  <a:srgbClr val="FFFFFF"/>
                </a:solidFill>
                <a:latin typeface="華康楷書體W7" pitchFamily="65" charset="-120"/>
                <a:ea typeface="華康楷書體W7" pitchFamily="65" charset="-120"/>
              </a:rPr>
              <a:t>世</a:t>
            </a:r>
            <a:r>
              <a:rPr lang="zh-TW" altLang="en-US" sz="3600" b="1" dirty="0">
                <a:solidFill>
                  <a:srgbClr val="FFFFFF"/>
                </a:solidFill>
                <a:latin typeface="華康楷書體W7" pitchFamily="65" charset="-120"/>
                <a:ea typeface="華康楷書體W7" pitchFamily="65" charset="-120"/>
              </a:rPr>
              <a:t>上萬民讚美主恩；</a:t>
            </a:r>
          </a:p>
          <a:p>
            <a:pPr algn="ctr" eaLnBrk="0" hangingPunct="0"/>
            <a:r>
              <a:rPr lang="en-US" altLang="zh-TW" sz="2400" dirty="0">
                <a:solidFill>
                  <a:srgbClr val="FFFFFF"/>
                </a:solidFill>
                <a:latin typeface="華康新特明體(P)" pitchFamily="18" charset="-120"/>
                <a:ea typeface="華康新特明體(P)" pitchFamily="18" charset="-120"/>
              </a:rPr>
              <a:t>Praise Him, all creatures here below;</a:t>
            </a:r>
          </a:p>
          <a:p>
            <a:pPr algn="ctr" eaLnBrk="0" hangingPunct="0"/>
            <a:r>
              <a:rPr lang="zh-TW" altLang="en-US" sz="3600" b="1" dirty="0" smtClean="0">
                <a:solidFill>
                  <a:srgbClr val="FFFFFF"/>
                </a:solidFill>
                <a:latin typeface="華康楷書體W7" pitchFamily="65" charset="-120"/>
                <a:ea typeface="華康楷書體W7" pitchFamily="65" charset="-120"/>
              </a:rPr>
              <a:t>天</a:t>
            </a:r>
            <a:r>
              <a:rPr lang="zh-TW" altLang="en-US" sz="3600" b="1" dirty="0">
                <a:solidFill>
                  <a:srgbClr val="FFFFFF"/>
                </a:solidFill>
                <a:latin typeface="華康楷書體W7" pitchFamily="65" charset="-120"/>
                <a:ea typeface="華康楷書體W7" pitchFamily="65" charset="-120"/>
              </a:rPr>
              <a:t>使天軍讚美主名；</a:t>
            </a:r>
          </a:p>
          <a:p>
            <a:pPr algn="ctr" eaLnBrk="0" hangingPunct="0"/>
            <a:r>
              <a:rPr lang="en-US" altLang="zh-TW" sz="2400" dirty="0">
                <a:solidFill>
                  <a:srgbClr val="FFFFFF"/>
                </a:solidFill>
                <a:latin typeface="華康新特明體(P)" pitchFamily="18" charset="-120"/>
                <a:ea typeface="華康新特明體(P)" pitchFamily="18" charset="-120"/>
              </a:rPr>
              <a:t>Praise Him above ye heavenly host;</a:t>
            </a:r>
          </a:p>
          <a:p>
            <a:pPr algn="ctr" eaLnBrk="0" hangingPunct="0"/>
            <a:r>
              <a:rPr lang="zh-TW" altLang="en-US" sz="3600" b="1" dirty="0" smtClean="0">
                <a:solidFill>
                  <a:srgbClr val="FFFFFF"/>
                </a:solidFill>
                <a:latin typeface="華康楷書體W7" pitchFamily="65" charset="-120"/>
                <a:ea typeface="華康楷書體W7" pitchFamily="65" charset="-120"/>
              </a:rPr>
              <a:t>讚</a:t>
            </a:r>
            <a:r>
              <a:rPr lang="zh-TW" altLang="en-US" sz="3600" b="1" dirty="0">
                <a:solidFill>
                  <a:srgbClr val="FFFFFF"/>
                </a:solidFill>
                <a:latin typeface="華康楷書體W7" pitchFamily="65" charset="-120"/>
                <a:ea typeface="華康楷書體W7" pitchFamily="65" charset="-120"/>
              </a:rPr>
              <a:t>美聖父，聖子，聖靈。阿門</a:t>
            </a:r>
            <a:r>
              <a:rPr lang="zh-TW" altLang="en-US" sz="3600" dirty="0">
                <a:solidFill>
                  <a:srgbClr val="FFFFFF"/>
                </a:solidFill>
                <a:latin typeface="華康楷書體W7" pitchFamily="65" charset="-120"/>
                <a:ea typeface="華康楷書體W7" pitchFamily="65" charset="-120"/>
              </a:rPr>
              <a:t>。</a:t>
            </a:r>
          </a:p>
          <a:p>
            <a:pPr algn="ctr" eaLnBrk="0" hangingPunct="0"/>
            <a:r>
              <a:rPr lang="en-US" altLang="zh-TW" sz="2400" dirty="0">
                <a:solidFill>
                  <a:srgbClr val="FFFFFF"/>
                </a:solidFill>
                <a:latin typeface="華康新特明體(P)" pitchFamily="18" charset="-120"/>
                <a:ea typeface="華康新特明體(P)" pitchFamily="18" charset="-120"/>
              </a:rPr>
              <a:t>Praise Father, Son and Holy Ghost, Amen;</a:t>
            </a:r>
          </a:p>
          <a:p>
            <a:pPr algn="ctr"/>
            <a:endParaRPr lang="en-US" altLang="zh-TW" sz="2800" dirty="0">
              <a:solidFill>
                <a:srgbClr val="FFFFFF"/>
              </a:solidFill>
              <a:latin typeface="華康新特明體(P)" pitchFamily="18" charset="-120"/>
              <a:ea typeface="華康新特明體(P)" pitchFamily="18" charset="-120"/>
            </a:endParaRPr>
          </a:p>
        </p:txBody>
      </p:sp>
    </p:spTree>
    <p:extLst>
      <p:ext uri="{BB962C8B-B14F-4D97-AF65-F5344CB8AC3E}">
        <p14:creationId xmlns:p14="http://schemas.microsoft.com/office/powerpoint/2010/main" val="1019371985"/>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3410" name="Rectangle 2"/>
          <p:cNvSpPr>
            <a:spLocks noGrp="1" noChangeArrowheads="1"/>
          </p:cNvSpPr>
          <p:nvPr>
            <p:ph type="body" idx="1"/>
          </p:nvPr>
        </p:nvSpPr>
        <p:spPr>
          <a:xfrm>
            <a:off x="0" y="2852738"/>
            <a:ext cx="9144000" cy="1368425"/>
          </a:xfrm>
          <a:solidFill>
            <a:srgbClr val="000000">
              <a:alpha val="70195"/>
            </a:srgbClr>
          </a:solidFill>
        </p:spPr>
        <p:txBody>
          <a:bodyPr/>
          <a:lstStyle/>
          <a:p>
            <a:pPr eaLnBrk="1" hangingPunct="1">
              <a:buFontTx/>
              <a:buNone/>
            </a:pPr>
            <a:r>
              <a:rPr lang="en-US" altLang="zh-TW" sz="4400" b="1" smtClean="0">
                <a:latin typeface="華康新特明體(P)" pitchFamily="18" charset="-120"/>
                <a:ea typeface="華康新特明體(P)" pitchFamily="18" charset="-120"/>
              </a:rPr>
              <a:t>   </a:t>
            </a:r>
            <a:r>
              <a:rPr lang="en-US" altLang="zh-TW" sz="4400" b="1" smtClean="0">
                <a:solidFill>
                  <a:schemeClr val="bg1"/>
                </a:solidFill>
                <a:latin typeface="華康新特明體(P)" pitchFamily="18" charset="-120"/>
                <a:ea typeface="華康新特明體(P)" pitchFamily="18" charset="-120"/>
              </a:rPr>
              <a:t> ~ </a:t>
            </a:r>
            <a:r>
              <a:rPr lang="zh-TW" altLang="en-US" sz="4400" b="1" smtClean="0">
                <a:solidFill>
                  <a:schemeClr val="bg1"/>
                </a:solidFill>
                <a:latin typeface="華康新特明體(P)" pitchFamily="18" charset="-120"/>
                <a:ea typeface="華康新特明體(P)" pitchFamily="18" charset="-120"/>
              </a:rPr>
              <a:t>祝福 </a:t>
            </a:r>
            <a:r>
              <a:rPr lang="en-US" altLang="zh-TW" sz="4400" b="1" smtClean="0">
                <a:solidFill>
                  <a:schemeClr val="bg1"/>
                </a:solidFill>
                <a:latin typeface="華康新特明體(P)" pitchFamily="18" charset="-120"/>
                <a:ea typeface="華康新特明體(P)" pitchFamily="18" charset="-120"/>
              </a:rPr>
              <a:t>~ </a:t>
            </a:r>
            <a:r>
              <a:rPr lang="zh-TW" altLang="en-US" sz="4400" b="1" smtClean="0">
                <a:solidFill>
                  <a:schemeClr val="bg1"/>
                </a:solidFill>
                <a:latin typeface="華康新特明體(P)" pitchFamily="18" charset="-120"/>
                <a:ea typeface="華康新特明體(P)" pitchFamily="18" charset="-120"/>
              </a:rPr>
              <a:t>默禱 </a:t>
            </a:r>
            <a:r>
              <a:rPr lang="en-US" altLang="zh-TW" sz="4400" b="1" smtClean="0">
                <a:solidFill>
                  <a:schemeClr val="bg1"/>
                </a:solidFill>
                <a:latin typeface="華康新特明體(P)" pitchFamily="18" charset="-120"/>
                <a:ea typeface="華康新特明體(P)" pitchFamily="18" charset="-120"/>
              </a:rPr>
              <a:t>~</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5400" b="0" i="0" u="none" strike="noStrike" cap="none" normalizeH="0" baseline="0" smtClean="0">
            <a:ln>
              <a:noFill/>
            </a:ln>
            <a:solidFill>
              <a:schemeClr val="tx1"/>
            </a:solidFill>
            <a:effectLst/>
            <a:latin typeface="Arial"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5400" b="0" i="0" u="none" strike="noStrike" cap="none" normalizeH="0" baseline="0" smtClean="0">
            <a:ln>
              <a:noFill/>
            </a:ln>
            <a:solidFill>
              <a:schemeClr val="tx1"/>
            </a:solidFill>
            <a:effectLst/>
            <a:latin typeface="Arial" charset="0"/>
            <a:ea typeface="新細明體" pitchFamily="18" charset="-120"/>
          </a:defRPr>
        </a:defPPr>
      </a:lstStyle>
    </a:ln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TW" sz="1800" b="0" i="0" u="none" strike="noStrike" cap="none" normalizeH="0" baseline="0" smtClean="0">
            <a:ln>
              <a:noFill/>
            </a:ln>
            <a:solidFill>
              <a:schemeClr val="tx1"/>
            </a:solidFill>
            <a:effectLst/>
            <a:latin typeface="Tahoma"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TW" sz="1800" b="0" i="0" u="none" strike="noStrike" cap="none" normalizeH="0" baseline="0" smtClean="0">
            <a:ln>
              <a:noFill/>
            </a:ln>
            <a:solidFill>
              <a:schemeClr val="tx1"/>
            </a:solidFill>
            <a:effectLst/>
            <a:latin typeface="Tahoma" pitchFamily="34" charset="0"/>
            <a:ea typeface="新細明體" pitchFamily="18" charset="-12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altLang="en-US" sz="60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altLang="en-US" sz="60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7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8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3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預設簡報設計">
  <a:themeElements>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4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6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0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0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2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25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2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Worship Slides">
  <a:themeElements>
    <a:clrScheme name="">
      <a:dk1>
        <a:srgbClr val="808080"/>
      </a:dk1>
      <a:lt1>
        <a:srgbClr val="FFFFFF"/>
      </a:lt1>
      <a:dk2>
        <a:srgbClr val="000000"/>
      </a:dk2>
      <a:lt2>
        <a:srgbClr val="777777"/>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Worship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orship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ship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ship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ship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ship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ship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ship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_Worship Slides">
  <a:themeElements>
    <a:clrScheme name="">
      <a:dk1>
        <a:srgbClr val="808080"/>
      </a:dk1>
      <a:lt1>
        <a:srgbClr val="FFFFFF"/>
      </a:lt1>
      <a:dk2>
        <a:srgbClr val="000000"/>
      </a:dk2>
      <a:lt2>
        <a:srgbClr val="777777"/>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Worship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orship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ship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ship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ship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ship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ship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ship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2_Worship Slides">
  <a:themeElements>
    <a:clrScheme name="">
      <a:dk1>
        <a:srgbClr val="808080"/>
      </a:dk1>
      <a:lt1>
        <a:srgbClr val="FFFFFF"/>
      </a:lt1>
      <a:dk2>
        <a:srgbClr val="000000"/>
      </a:dk2>
      <a:lt2>
        <a:srgbClr val="777777"/>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Worship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orship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ship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ship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ship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ship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ship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ship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3_Worship Slides">
  <a:themeElements>
    <a:clrScheme name="">
      <a:dk1>
        <a:srgbClr val="808080"/>
      </a:dk1>
      <a:lt1>
        <a:srgbClr val="FFFFFF"/>
      </a:lt1>
      <a:dk2>
        <a:srgbClr val="000000"/>
      </a:dk2>
      <a:lt2>
        <a:srgbClr val="777777"/>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Worship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orship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ship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ship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ship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ship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ship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ship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_Worship Slides">
  <a:themeElements>
    <a:clrScheme name="">
      <a:dk1>
        <a:srgbClr val="808080"/>
      </a:dk1>
      <a:lt1>
        <a:srgbClr val="FFFFFF"/>
      </a:lt1>
      <a:dk2>
        <a:srgbClr val="000000"/>
      </a:dk2>
      <a:lt2>
        <a:srgbClr val="777777"/>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Worship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orship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ship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ship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ship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ship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ship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ship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_Worship Slides">
  <a:themeElements>
    <a:clrScheme name="">
      <a:dk1>
        <a:srgbClr val="808080"/>
      </a:dk1>
      <a:lt1>
        <a:srgbClr val="FFFFFF"/>
      </a:lt1>
      <a:dk2>
        <a:srgbClr val="000000"/>
      </a:dk2>
      <a:lt2>
        <a:srgbClr val="777777"/>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Worship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orship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ship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ship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ship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ship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ship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ship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6_Worship Slides">
  <a:themeElements>
    <a:clrScheme name="">
      <a:dk1>
        <a:srgbClr val="808080"/>
      </a:dk1>
      <a:lt1>
        <a:srgbClr val="FFFFFF"/>
      </a:lt1>
      <a:dk2>
        <a:srgbClr val="000000"/>
      </a:dk2>
      <a:lt2>
        <a:srgbClr val="777777"/>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Worship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orship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ship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ship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ship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ship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ship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ship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7_Worship Slides">
  <a:themeElements>
    <a:clrScheme name="">
      <a:dk1>
        <a:srgbClr val="808080"/>
      </a:dk1>
      <a:lt1>
        <a:srgbClr val="FFFFFF"/>
      </a:lt1>
      <a:dk2>
        <a:srgbClr val="000000"/>
      </a:dk2>
      <a:lt2>
        <a:srgbClr val="777777"/>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Worship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orship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ship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ship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ship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ship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ship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ship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8_Worship Slides">
  <a:themeElements>
    <a:clrScheme name="">
      <a:dk1>
        <a:srgbClr val="808080"/>
      </a:dk1>
      <a:lt1>
        <a:srgbClr val="FFFFFF"/>
      </a:lt1>
      <a:dk2>
        <a:srgbClr val="000000"/>
      </a:dk2>
      <a:lt2>
        <a:srgbClr val="777777"/>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Worship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orship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ship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ship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ship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ship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ship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ship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9_Worship Slides">
  <a:themeElements>
    <a:clrScheme name="">
      <a:dk1>
        <a:srgbClr val="808080"/>
      </a:dk1>
      <a:lt1>
        <a:srgbClr val="FFFFFF"/>
      </a:lt1>
      <a:dk2>
        <a:srgbClr val="000000"/>
      </a:dk2>
      <a:lt2>
        <a:srgbClr val="777777"/>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Worship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orship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ship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ship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ship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ship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ship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ship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0_Worship Slides">
  <a:themeElements>
    <a:clrScheme name="">
      <a:dk1>
        <a:srgbClr val="808080"/>
      </a:dk1>
      <a:lt1>
        <a:srgbClr val="FFFFFF"/>
      </a:lt1>
      <a:dk2>
        <a:srgbClr val="000000"/>
      </a:dk2>
      <a:lt2>
        <a:srgbClr val="777777"/>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Worship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orship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ship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ship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ship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ship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ship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ship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_預設簡報設計">
  <a:themeElements>
    <a:clrScheme name="5_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Office Theme">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6_預設簡報設計">
  <a:themeElements>
    <a:clrScheme name="16_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6_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6_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6_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6_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6_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6_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6_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6_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9_Default Design">
  <a:themeElements>
    <a:clrScheme name="2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9_Default Design">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7_預設簡報設計">
  <a:themeElements>
    <a:clrScheme name="1_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altLang="en-US" sz="2400" b="1" i="0" u="none" strike="noStrike" cap="none" normalizeH="0" baseline="0" smtClean="0">
            <a:ln>
              <a:noFill/>
            </a:ln>
            <a:solidFill>
              <a:schemeClr val="tx1"/>
            </a:solidFill>
            <a:effectLst/>
            <a:latin typeface="Andy"/>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altLang="en-US" sz="2400" b="1" i="0" u="none" strike="noStrike" cap="none" normalizeH="0" baseline="0" smtClean="0">
            <a:ln>
              <a:noFill/>
            </a:ln>
            <a:solidFill>
              <a:schemeClr val="tx1"/>
            </a:solidFill>
            <a:effectLst/>
            <a:latin typeface="Andy"/>
            <a:ea typeface="新細明體" pitchFamily="18" charset="-120"/>
          </a:defRPr>
        </a:defPPr>
      </a:lstStyle>
    </a:lnDef>
  </a:objectDefaults>
  <a:extraClrSchemeLst>
    <a:extraClrScheme>
      <a:clrScheme name="1_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themeOverride>
</file>

<file path=docProps/app.xml><?xml version="1.0" encoding="utf-8"?>
<Properties xmlns="http://schemas.openxmlformats.org/officeDocument/2006/extended-properties" xmlns:vt="http://schemas.openxmlformats.org/officeDocument/2006/docPropsVTypes">
  <TotalTime>1007</TotalTime>
  <Words>2535</Words>
  <Application>Microsoft Office PowerPoint</Application>
  <PresentationFormat>On-screen Show (4:3)</PresentationFormat>
  <Paragraphs>279</Paragraphs>
  <Slides>53</Slides>
  <Notes>51</Notes>
  <HiddenSlides>0</HiddenSlides>
  <MMClips>0</MMClips>
  <ScaleCrop>false</ScaleCrop>
  <HeadingPairs>
    <vt:vector size="4" baseType="variant">
      <vt:variant>
        <vt:lpstr>Theme</vt:lpstr>
      </vt:variant>
      <vt:variant>
        <vt:i4>62</vt:i4>
      </vt:variant>
      <vt:variant>
        <vt:lpstr>Slide Titles</vt:lpstr>
      </vt:variant>
      <vt:variant>
        <vt:i4>53</vt:i4>
      </vt:variant>
    </vt:vector>
  </HeadingPairs>
  <TitlesOfParts>
    <vt:vector size="115" baseType="lpstr">
      <vt:lpstr>預設簡報設計</vt:lpstr>
      <vt:lpstr>1_預設簡報設計</vt:lpstr>
      <vt:lpstr>2_預設簡報設計</vt:lpstr>
      <vt:lpstr>3_預設簡報設計</vt:lpstr>
      <vt:lpstr>Textured</vt:lpstr>
      <vt:lpstr>9_預設簡報設計</vt:lpstr>
      <vt:lpstr>4_預設簡報設計</vt:lpstr>
      <vt:lpstr>6_預設簡報設計</vt:lpstr>
      <vt:lpstr>7_預設簡報設計</vt:lpstr>
      <vt:lpstr>8_預設簡報設計</vt:lpstr>
      <vt:lpstr>10_預設簡報設計</vt:lpstr>
      <vt:lpstr>11_預設簡報設計</vt:lpstr>
      <vt:lpstr>12_預設簡報設計</vt:lpstr>
      <vt:lpstr>13_預設簡報設計</vt:lpstr>
      <vt:lpstr>14_預設簡報設計</vt:lpstr>
      <vt:lpstr>15_預設簡報設計</vt:lpstr>
      <vt:lpstr>Default Design</vt:lpstr>
      <vt:lpstr>1_Default Design</vt:lpstr>
      <vt:lpstr>2_Default Design</vt:lpstr>
      <vt:lpstr>3_Default Design</vt:lpstr>
      <vt:lpstr>4_Default Design</vt:lpstr>
      <vt:lpstr>5_Default Design</vt:lpstr>
      <vt:lpstr>6_Default Design</vt:lpstr>
      <vt:lpstr>7_Default Design</vt:lpstr>
      <vt:lpstr>8_Default Design</vt:lpstr>
      <vt:lpstr>9_Default Design</vt:lpstr>
      <vt:lpstr>10_Default Design</vt:lpstr>
      <vt:lpstr>11_Default Design</vt:lpstr>
      <vt:lpstr>12_Default Design</vt:lpstr>
      <vt:lpstr>13_Default Design</vt:lpstr>
      <vt:lpstr>14_Default Design</vt:lpstr>
      <vt:lpstr>15_Default Design</vt:lpstr>
      <vt:lpstr>16_Default Design</vt:lpstr>
      <vt:lpstr>17_Default Design</vt:lpstr>
      <vt:lpstr>18_Default Design</vt:lpstr>
      <vt:lpstr>19_Default Design</vt:lpstr>
      <vt:lpstr>20_Default Design</vt:lpstr>
      <vt:lpstr>21_Default Design</vt:lpstr>
      <vt:lpstr>22_Default Design</vt:lpstr>
      <vt:lpstr>23_Default Design</vt:lpstr>
      <vt:lpstr>24_Default Design</vt:lpstr>
      <vt:lpstr>25_Default Design</vt:lpstr>
      <vt:lpstr>26_Default Design</vt:lpstr>
      <vt:lpstr>27_Default Design</vt:lpstr>
      <vt:lpstr>28_Default Design</vt:lpstr>
      <vt:lpstr>Worship Slides</vt:lpstr>
      <vt:lpstr>1_Worship Slides</vt:lpstr>
      <vt:lpstr>2_Worship Slides</vt:lpstr>
      <vt:lpstr>3_Worship Slides</vt:lpstr>
      <vt:lpstr>4_Worship Slides</vt:lpstr>
      <vt:lpstr>5_Worship Slides</vt:lpstr>
      <vt:lpstr>6_Worship Slides</vt:lpstr>
      <vt:lpstr>7_Worship Slides</vt:lpstr>
      <vt:lpstr>8_Worship Slides</vt:lpstr>
      <vt:lpstr>9_Worship Slides</vt:lpstr>
      <vt:lpstr>10_Worship Slides</vt:lpstr>
      <vt:lpstr>5_預設簡報設計</vt:lpstr>
      <vt:lpstr>Office Theme</vt:lpstr>
      <vt:lpstr>16_預設簡報設計</vt:lpstr>
      <vt:lpstr>29_Default Design</vt:lpstr>
      <vt:lpstr>1_Office Theme</vt:lpstr>
      <vt:lpstr>17_預設簡報設計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讚美Praise </vt:lpstr>
      <vt:lpstr>主我高舉你的名</vt:lpstr>
      <vt:lpstr>主我高舉你的名</vt:lpstr>
      <vt:lpstr>主我高舉你的名</vt:lpstr>
      <vt:lpstr>主我高舉你的名</vt:lpstr>
      <vt:lpstr>我要唱耶和華的大慈愛</vt:lpstr>
      <vt:lpstr>我要唱耶和華的大慈愛</vt:lpstr>
      <vt:lpstr>我要唱耶和華的大慈愛</vt:lpstr>
      <vt:lpstr>我要唱耶和華的大慈愛</vt:lpstr>
      <vt:lpstr>PowerPoint Presentation</vt:lpstr>
      <vt:lpstr>PowerPoint Presentation</vt:lpstr>
      <vt:lpstr>PowerPoint Presentation</vt:lpstr>
      <vt:lpstr>         牧  禱  Pastor Prayer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十字架</vt:lpstr>
      <vt:lpstr>十字架</vt:lpstr>
      <vt:lpstr>十字架</vt:lpstr>
      <vt:lpstr>十字架</vt:lpstr>
      <vt:lpstr>十字架</vt:lpstr>
      <vt:lpstr>十字架</vt:lpstr>
      <vt:lpstr>十字架</vt:lpstr>
      <vt:lpstr>十字架</vt:lpstr>
      <vt:lpstr>十字架</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Chu</dc:creator>
  <cp:lastModifiedBy>DadWin7U</cp:lastModifiedBy>
  <cp:revision>262</cp:revision>
  <dcterms:created xsi:type="dcterms:W3CDTF">2010-02-09T04:25:08Z</dcterms:created>
  <dcterms:modified xsi:type="dcterms:W3CDTF">2010-11-07T03:16:17Z</dcterms:modified>
</cp:coreProperties>
</file>